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DE0B7-AA04-471A-83DE-F575F9DE3250}" type="datetimeFigureOut">
              <a:rPr lang="ru-RU" smtClean="0"/>
              <a:t>19.11.2012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F6BCB-3A62-4A15-A21E-A30D6D640A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Украшение и реальность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0506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Паутинки с росой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8984b0de668afa01be313fc32d80e8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404664"/>
            <a:ext cx="4824536" cy="381642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паутин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548680"/>
            <a:ext cx="6480720" cy="511256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aut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93725" y="332656"/>
            <a:ext cx="6756550" cy="579350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63128786_315869573_bff26fcab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404664"/>
            <a:ext cx="7344816" cy="56166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438746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548680"/>
            <a:ext cx="7056784" cy="525283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pider_web.pic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4437112" cy="417646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spiderweb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420888"/>
            <a:ext cx="38100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Украшение и реальность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Украшение и реальность</dc:title>
  <dc:creator>Шлейц</dc:creator>
  <cp:lastModifiedBy>Шлейц</cp:lastModifiedBy>
  <cp:revision>2</cp:revision>
  <dcterms:created xsi:type="dcterms:W3CDTF">2012-11-19T12:54:15Z</dcterms:created>
  <dcterms:modified xsi:type="dcterms:W3CDTF">2012-11-19T13:08:59Z</dcterms:modified>
</cp:coreProperties>
</file>