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DE0B7-AA04-471A-83DE-F575F9DE3250}" type="datetimeFigureOut">
              <a:rPr lang="ru-RU" smtClean="0"/>
              <a:t>19.11.2012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F6BCB-3A62-4A15-A21E-A30D6D640A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Украшение и реальность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Паутинки с росой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8984b0de668afa01be313fc32d80e8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404664"/>
            <a:ext cx="4824536" cy="3816424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Содержимое 4" descr="паутина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548680"/>
            <a:ext cx="6480720" cy="5112568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pautin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93725" y="332656"/>
            <a:ext cx="6756550" cy="5793507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63128786_315869573_bff26fcab7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55576" y="404664"/>
            <a:ext cx="7344816" cy="561662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5438746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15616" y="548680"/>
            <a:ext cx="7056784" cy="525283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spider_web.pic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260648"/>
            <a:ext cx="4437112" cy="417646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Рисунок 4" descr="spiderweb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2420888"/>
            <a:ext cx="3810000" cy="3810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</Words>
  <Application>Microsoft Office PowerPoint</Application>
  <PresentationFormat>Экран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Украшение и реальность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Украшение и реальность</dc:title>
  <dc:creator>Шлейц</dc:creator>
  <cp:lastModifiedBy>Шлейц</cp:lastModifiedBy>
  <cp:revision>2</cp:revision>
  <dcterms:created xsi:type="dcterms:W3CDTF">2012-11-19T12:54:15Z</dcterms:created>
  <dcterms:modified xsi:type="dcterms:W3CDTF">2012-11-19T13:08:59Z</dcterms:modified>
</cp:coreProperties>
</file>