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AA59D-BB51-4316-926D-6ACE50A711AB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BB02A-7032-4FF0-9DC9-6A07A13E69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BB02A-7032-4FF0-9DC9-6A07A13E69AB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МАСТЕР-КЛАСС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 для родителей по нетрадиционным техникам рисования с участием детей старшей группы. Рисование ежа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6400800" cy="107157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№5 «Золотая рыбка» Нижегородской области, </a:t>
            </a:r>
          </a:p>
          <a:p>
            <a:r>
              <a:rPr lang="ru-RU" sz="1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Богородск</a:t>
            </a:r>
          </a:p>
          <a:p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5143512"/>
            <a:ext cx="400052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Выполнила</a:t>
            </a:r>
          </a:p>
          <a:p>
            <a:pPr algn="r"/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кв. категории</a:t>
            </a:r>
          </a:p>
          <a:p>
            <a:pPr algn="r"/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Игонина Ольга Николаевна</a:t>
            </a:r>
          </a:p>
        </p:txBody>
      </p:sp>
      <p:pic>
        <p:nvPicPr>
          <p:cNvPr id="6" name="Рисунок 5" descr="6_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429132"/>
            <a:ext cx="2786082" cy="208382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7" name="Рисунок 6" descr="egik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1571636" cy="14287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8" name="Рисунок 7" descr="ejik-3go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15272" y="3714752"/>
            <a:ext cx="1285884" cy="96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60" y="500042"/>
            <a:ext cx="2054426" cy="273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3429000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642918"/>
            <a:ext cx="428628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РИСОВАНИЕ ПОРОЛОНОМ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Ребенок макает поролон в тарелочку с краской и наносит оттиск на бумагу. Для изменения цвета берутся другие мисочка и поролон.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Материал: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Тарелочки с жидкой краской, кусочки поролона.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571480"/>
            <a:ext cx="2000264" cy="266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429000"/>
            <a:ext cx="377281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57752" y="571480"/>
            <a:ext cx="3929090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ТЫЧОК ЖЁСТКОЙ ПОЛУСУХОЙ КИСТЬЮ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Ребенок опускает в гуашь кисть и ударяет ею по бумаге, держа вертикально. При работе кисть в воду не опускается. Таким образом заполняется всё изображение. Получается имитация фактурности пушистой или колючей поверхности.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Материал: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Жесткая кисть, гуашь, салфетка.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714356"/>
            <a:ext cx="1714512" cy="237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3702" y="714356"/>
            <a:ext cx="1714512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199372" y="2944504"/>
            <a:ext cx="2928957" cy="375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857232"/>
            <a:ext cx="3786214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РИСОВАНИЕ ЗУБНОЙ ЩЕТКОЙ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При рисовании зубной щеткой необходимо «поймать» консистенцию краски. Она не должна быть слишком жидкой, но и густая нежелательна.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Рисуя зубной щеткой, обмакнув ее, так же как и кисточку, в краску, получаются действительно необыкновенные мазки. Кисточкой такого эффекта будет добиться ой как сложно.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Материал: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Разведенная краска, зубная щетка, салфетки.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214422"/>
            <a:ext cx="1659209" cy="239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1214422"/>
            <a:ext cx="1643041" cy="238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9190" y="3714752"/>
            <a:ext cx="3907340" cy="2930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85786" y="285728"/>
            <a:ext cx="771530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ПОКАЗ ВОСПИТАТЕЛЮ ТЕХНИК РИСОВАНИЯ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142984"/>
            <a:ext cx="400052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РИСОВАНИЕ КАРТОНОМ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Берём полоску картона, ребро части обмакиваем в гуашь нужного цвета и, держа картон вертикально, рисуем тело ежа (один край ребра зафиксирован, и ведём картон, рисуя треугольник), затем берём другую полоску картона. Опускаем её ребром в чёрную краску – рисуем иголки, зелёной краской аналогично рисуем траву.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Материал: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Жидкая краска в тарелочках нужного цвета, полоски картона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000240"/>
            <a:ext cx="276227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7" y="2000240"/>
            <a:ext cx="2802891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7" y="2000240"/>
            <a:ext cx="2762217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57224" y="428604"/>
            <a:ext cx="7786742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РИСОВАНИЕ ЗУБНОЙ ПАСТОЙ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АСТЕР - КЛАСС\Изображение 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85728"/>
            <a:ext cx="304985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H:\МАСТЕР - КЛАСС\Изображение 8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571480"/>
            <a:ext cx="1643074" cy="232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:\МАСТЕР - КЛАСС\Изображение 8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2714620"/>
            <a:ext cx="304985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:\МАСТЕР - КЛАСС\Изображение 8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0892" y="3071810"/>
            <a:ext cx="1696653" cy="245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H:\МАСТЕР - КЛАСС\Изображение 8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388" y="571480"/>
            <a:ext cx="171451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:\МАСТЕР - КЛАСС\Изображение 81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3504" y="2643182"/>
            <a:ext cx="171451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357826"/>
            <a:ext cx="771530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- ВОСПИТАТЕЛЬ ВМЕСТЕ С ДЕТЬМИ ПОКАЗЫВАЕТ И РАССКАЗЫВАЕТ  РОДИТЕЛЯМ  О ТЕХНИКАХ ИЗОБРАЖЕНИЯ ЕЖА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МАСТЕР - КЛАСС\Изображение 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42852"/>
            <a:ext cx="2285984" cy="2901441"/>
          </a:xfrm>
          <a:prstGeom prst="rect">
            <a:avLst/>
          </a:prstGeom>
          <a:noFill/>
        </p:spPr>
      </p:pic>
      <p:pic>
        <p:nvPicPr>
          <p:cNvPr id="2053" name="Picture 5" descr="H:\МАСТЕР - КЛАСС\Изображение 8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642918"/>
            <a:ext cx="3257052" cy="2428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4143380"/>
            <a:ext cx="7929618" cy="2428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ПОКАЗЫВАЮ И РАССКАЗЫВАЮ О ТЕХНИКАХ РИСОВАНИЯ ПЛАСТИЛИНОМ, ВИЛКОЙ, СМЯТОЙ БУМАГОЙ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:\МАСТЕР - КЛАСС\Изображение 8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57422" y="2000240"/>
            <a:ext cx="331457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РИСОВАНИЕ ПЛАСТИЛИНОМ</a:t>
            </a:r>
            <a:r>
              <a:rPr lang="ru-RU" dirty="0" smtClean="0"/>
              <a:t> </a:t>
            </a:r>
            <a:r>
              <a:rPr lang="ru-RU" sz="2000" dirty="0" smtClean="0"/>
              <a:t>- это техника, принцип которой заключается в создании пластилином лепной картинки на бумажной, картонной или иной основе, благодаря которой изображения получаются более или менее выпуклые, полуобъёмные.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800" b="1" dirty="0" smtClean="0"/>
              <a:t>РИСОВАНИЕ  ВИЛКОЙ</a:t>
            </a:r>
            <a:r>
              <a:rPr lang="ru-RU" sz="2800" dirty="0" smtClean="0"/>
              <a:t> </a:t>
            </a:r>
            <a:r>
              <a:rPr lang="ru-RU" sz="2000" dirty="0" smtClean="0"/>
              <a:t>- это увлекательно, необычно, интересно.</a:t>
            </a:r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2000" dirty="0" smtClean="0"/>
              <a:t>Новые материалы всегда вдохновляют на новые идеи.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800" b="1" dirty="0" smtClean="0"/>
              <a:t>РИСОВАНИЕ МЯТОЙ БУМАГОЙ </a:t>
            </a:r>
            <a:r>
              <a:rPr lang="ru-RU" sz="2000" dirty="0" smtClean="0"/>
              <a:t>–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астер-класс\IMG_23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428868"/>
            <a:ext cx="207170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H:\мастер-класс\IMG_23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206" y="3786190"/>
            <a:ext cx="1643074" cy="224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:\мастер-класс\IMG_23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428604"/>
            <a:ext cx="207170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H:\мастер-класс\IMG_23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6" y="1857364"/>
            <a:ext cx="207170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:\мастер-класс\IMG_234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472" y="2285992"/>
            <a:ext cx="250033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:\МАСТЕР - КЛАСС\Изображение 85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472" y="214290"/>
            <a:ext cx="246889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H:\МАСТЕР - КЛАСС\Изображение 85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472" y="4429132"/>
            <a:ext cx="250033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H:\мастер-класс\IMG_230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28992" y="285728"/>
            <a:ext cx="164307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357422" y="4500570"/>
            <a:ext cx="5072098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 - НАСТРОИЛИСЬ НА ТВОРЧЕСТВО?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ПОРИСУЕМ?!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21510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РЕЗУЛЬТАТЫ НАШЕГО СОВМЕСТНОГО ТВОРЧЕСТВА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:\мастер-класс\IMG_2308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2500298" y="2000240"/>
            <a:ext cx="3071834" cy="217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H:\мастер-класс\IMG_23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85728"/>
            <a:ext cx="2071702" cy="267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:\мастер-класс\IMG_2347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4643438" y="4357694"/>
            <a:ext cx="3000396" cy="2154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H:\мастер-класс\IMG_2348.JPG"/>
          <p:cNvPicPr>
            <a:picLocks noChangeAspect="1" noChangeArrowheads="1"/>
          </p:cNvPicPr>
          <p:nvPr/>
        </p:nvPicPr>
        <p:blipFill>
          <a:blip r:embed="rId5" cstate="screen">
            <a:lum bright="10000"/>
          </a:blip>
          <a:srcRect/>
          <a:stretch>
            <a:fillRect/>
          </a:stretch>
        </p:blipFill>
        <p:spPr bwMode="auto">
          <a:xfrm>
            <a:off x="1428728" y="4357694"/>
            <a:ext cx="3042091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:\мастер-класс\IMG_2346.JPG"/>
          <p:cNvPicPr>
            <a:picLocks noChangeAspect="1" noChangeArrowheads="1"/>
          </p:cNvPicPr>
          <p:nvPr/>
        </p:nvPicPr>
        <p:blipFill>
          <a:blip r:embed="rId6" cstate="screen">
            <a:lum bright="-10000"/>
          </a:blip>
          <a:srcRect/>
          <a:stretch>
            <a:fillRect/>
          </a:stretch>
        </p:blipFill>
        <p:spPr bwMode="auto">
          <a:xfrm rot="10800000">
            <a:off x="5715008" y="2000240"/>
            <a:ext cx="300039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* Ознакомление с нетрадиционными техниками рисования.</a:t>
            </a:r>
          </a:p>
          <a:p>
            <a:pPr>
              <a:buNone/>
            </a:pPr>
            <a:r>
              <a:rPr lang="ru-RU" dirty="0" smtClean="0"/>
              <a:t> * Привлечение родителей к совместной деятельности с детьми для эмоционального, позитивного взаимодействия через художественно-эстетическое воспитание.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001156" cy="57150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800" b="1" dirty="0" smtClean="0"/>
              <a:t>КОЛЛЕГИ! НАДЕЮСЬ,ВЫБРАННАЯ ТЕМА МАСТЕР-КЛАССА ЗАИНТЕРЕСОВАЛА ЕЩЁ КОГО – НИБУДЬ. И ВЫ ВНЕСЁТЕ ЕЁ В СВОЮ ТВОРЧЕСКУЮ РАБОТУ. САМОЕ ГЛАВНОЕ В ЭТОЙ РАБОТЕ НЕЗАБЫВАЕМЫЕ ПОЛОЖИТЕЛЬНЫЕ ЭМОЦИИ ОТ СОВМЕСТНОГО ОБЩЕНИЯ РОДИТЕЛЕЙ И ДЕТЕЙ. А ЭМОЦИИ – ЭТО И ЕСТЬ ПРОЦЕСС И РЕЗУЛЬТАТ ПРАКТИЧЕСКОЙ ДЕЯТЕЛЬНОСТИ И ХУДОЖЕСТВЕННОГО ТВОРЧЕСТВА!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Задачи:</a:t>
            </a:r>
          </a:p>
          <a:p>
            <a:pPr>
              <a:buNone/>
            </a:pPr>
            <a:r>
              <a:rPr lang="ru-RU" sz="2400" dirty="0" smtClean="0"/>
              <a:t>  * Ознакомление детей и родителей с разнообразием нетрадиционных техник рисования.</a:t>
            </a:r>
          </a:p>
          <a:p>
            <a:pPr>
              <a:buNone/>
            </a:pPr>
            <a:r>
              <a:rPr lang="ru-RU" sz="2400" dirty="0" smtClean="0"/>
              <a:t>  * Развитие творческих способностей.</a:t>
            </a:r>
          </a:p>
          <a:p>
            <a:pPr>
              <a:buNone/>
            </a:pPr>
            <a:r>
              <a:rPr lang="ru-RU" sz="2400" dirty="0" smtClean="0"/>
              <a:t>  * Развитие интереса к художественно-эстетической деятельности.</a:t>
            </a:r>
          </a:p>
          <a:p>
            <a:pPr>
              <a:buNone/>
            </a:pPr>
            <a:r>
              <a:rPr lang="ru-RU" sz="2400" dirty="0" smtClean="0"/>
              <a:t>  * Воспитание чувства прекрасного.</a:t>
            </a:r>
          </a:p>
          <a:p>
            <a:pPr>
              <a:buNone/>
            </a:pPr>
            <a:r>
              <a:rPr lang="ru-RU" sz="2400" b="1" u="sng" dirty="0" smtClean="0"/>
              <a:t>     </a:t>
            </a:r>
            <a:endParaRPr lang="ru-RU" sz="2400" b="1" u="sng" dirty="0"/>
          </a:p>
        </p:txBody>
      </p:sp>
      <p:pic>
        <p:nvPicPr>
          <p:cNvPr id="3075" name="Picture 3" descr="H:\мастер-класс\IMG_23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750793" y="4250207"/>
            <a:ext cx="2143140" cy="2215238"/>
          </a:xfrm>
          <a:prstGeom prst="rect">
            <a:avLst/>
          </a:prstGeom>
          <a:noFill/>
        </p:spPr>
      </p:pic>
      <p:pic>
        <p:nvPicPr>
          <p:cNvPr id="3077" name="Picture 5" descr="H:\мастер-класс\IMG_23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297345" y="3899319"/>
            <a:ext cx="2164823" cy="2922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/>
              <a:t>Руки учат голову, затем поумневшая </a:t>
            </a:r>
            <a:br>
              <a:rPr lang="ru-RU" sz="1600" dirty="0" smtClean="0"/>
            </a:br>
            <a:r>
              <a:rPr lang="ru-RU" sz="1600" dirty="0" smtClean="0"/>
              <a:t>голова учит руки, а умелые руки снова</a:t>
            </a:r>
            <a:br>
              <a:rPr lang="ru-RU" sz="1600" dirty="0" smtClean="0"/>
            </a:br>
            <a:r>
              <a:rPr lang="ru-RU" sz="1600" dirty="0" smtClean="0"/>
              <a:t> способствуют развитию мозга.</a:t>
            </a:r>
            <a:br>
              <a:rPr lang="ru-RU" sz="1600" dirty="0" smtClean="0"/>
            </a:br>
            <a:r>
              <a:rPr lang="ru-RU" sz="1600" dirty="0" smtClean="0"/>
              <a:t>И.П. Павлов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8" cy="4525963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  <a:buNone/>
            </a:pPr>
            <a:r>
              <a:rPr lang="ru-RU" sz="2500" dirty="0" smtClean="0"/>
              <a:t>Современные технологии, к  которым относится данная,</a:t>
            </a:r>
          </a:p>
          <a:p>
            <a:pPr lvl="1">
              <a:lnSpc>
                <a:spcPct val="110000"/>
              </a:lnSpc>
              <a:buNone/>
            </a:pPr>
            <a:r>
              <a:rPr lang="ru-RU" sz="2500" dirty="0" smtClean="0"/>
              <a:t>являются условием для активного творческого</a:t>
            </a:r>
          </a:p>
          <a:p>
            <a:pPr lvl="1">
              <a:lnSpc>
                <a:spcPct val="110000"/>
              </a:lnSpc>
              <a:buNone/>
            </a:pPr>
            <a:r>
              <a:rPr lang="ru-RU" sz="2500" dirty="0" smtClean="0"/>
              <a:t>самовыражения ребенка.</a:t>
            </a:r>
          </a:p>
          <a:p>
            <a:pPr lvl="1">
              <a:lnSpc>
                <a:spcPct val="110000"/>
              </a:lnSpc>
              <a:buNone/>
            </a:pPr>
            <a:r>
              <a:rPr lang="ru-RU" sz="2500" dirty="0" smtClean="0"/>
              <a:t>Нетрадиционное рисование привлекает своей</a:t>
            </a:r>
          </a:p>
          <a:p>
            <a:pPr lvl="1">
              <a:lnSpc>
                <a:spcPct val="110000"/>
              </a:lnSpc>
              <a:buNone/>
            </a:pPr>
            <a:r>
              <a:rPr lang="ru-RU" sz="2500" dirty="0" smtClean="0"/>
              <a:t>простотой, доступностью:</a:t>
            </a:r>
          </a:p>
          <a:p>
            <a:pPr lvl="1">
              <a:lnSpc>
                <a:spcPct val="120000"/>
              </a:lnSpc>
              <a:buNone/>
            </a:pPr>
            <a:r>
              <a:rPr lang="ru-RU" sz="2500" dirty="0" smtClean="0"/>
              <a:t>* Дает возможность использовать хорошо доступные предметы, как исходный материал;   </a:t>
            </a:r>
          </a:p>
          <a:p>
            <a:pPr lvl="1">
              <a:lnSpc>
                <a:spcPct val="120000"/>
              </a:lnSpc>
              <a:buNone/>
            </a:pPr>
            <a:r>
              <a:rPr lang="ru-RU" sz="2500" dirty="0" smtClean="0"/>
              <a:t>*  Развивает мелкую моторику пальцев и рук;</a:t>
            </a:r>
          </a:p>
          <a:p>
            <a:pPr lvl="1">
              <a:lnSpc>
                <a:spcPct val="120000"/>
              </a:lnSpc>
              <a:buNone/>
            </a:pPr>
            <a:r>
              <a:rPr lang="ru-RU" sz="2500" dirty="0" smtClean="0"/>
              <a:t>* Развивает фантазию и творческое мышление за счет нестандартного подхода к технике рисования.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500306"/>
            <a:ext cx="3286148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</a:rPr>
              <a:t>Нетрадиционное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</a:rPr>
              <a:t>рисование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285860"/>
            <a:ext cx="157163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Доступно</a:t>
            </a:r>
            <a:endParaRPr lang="ru-RU" sz="16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857364"/>
            <a:ext cx="228601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Эмоционально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3571876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Интересно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143512"/>
            <a:ext cx="164307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Весело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5214950"/>
            <a:ext cx="171451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Красиво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000240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Увлекательно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3786190"/>
            <a:ext cx="135732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Просто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lum bright="10000" contrast="30000"/>
          </a:blip>
          <a:srcRect/>
          <a:stretch>
            <a:fillRect/>
          </a:stretch>
        </p:blipFill>
        <p:spPr bwMode="auto">
          <a:xfrm rot="16200000">
            <a:off x="330895" y="3383825"/>
            <a:ext cx="298148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142984"/>
            <a:ext cx="2143140" cy="2080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1071546"/>
            <a:ext cx="428628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КЛЯКСОГРАФИЯ С РАЗДУВАНИЕМ КРАСКИ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Нанесение пятна краски на рисунок и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воздействие на него посредством выдувания дает случайный непредсказуемый эффект.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Эта техника тренирует дыхание, развивает воображение, фантазию.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Материал: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Набор красок, толстая кисть, трубочка для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коктейля.   </a:t>
            </a: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28"/>
            <a:ext cx="835824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- Рисуем с детьми ежей разными техниками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428604"/>
            <a:ext cx="1857388" cy="226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29454" y="428604"/>
            <a:ext cx="185738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214175" y="2643949"/>
            <a:ext cx="3313600" cy="416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857232"/>
            <a:ext cx="4071966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РИСОВАНИЕ ЛАДОШКОЙ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Окунаем ладошку в краску, прикладываем к листу бумаги, аккуратно приподнимаем пальчики и опять делаем отпечаток. С помощью ладошек можно создавать любые абстракции, рисовать сюжетные картинки. Переворачиваем ладошку по разному, можно дорисовывать разные детали и воплощать любые задумки, наслаждаясь цветом.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Материал: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Тарелочка с жидкой краской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642918"/>
            <a:ext cx="1857388" cy="2741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642918"/>
            <a:ext cx="183895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3643314"/>
            <a:ext cx="3500462" cy="294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10800000" flipH="1" flipV="1">
            <a:off x="4429123" y="714356"/>
            <a:ext cx="3786215" cy="550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РИСОВАНИЕ ПАЛЬЧИКОМ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Ребенок опускает в краску    пальчик и наносит отпечатки на рисунок.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Это позволяет   ребенку почувствовать краски, их характер, настроение, развивает творческие способности. 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Материал: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Гуашевые и акварельные краски, салфетки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928670"/>
            <a:ext cx="214314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4071942"/>
            <a:ext cx="3143272" cy="236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7686" y="642918"/>
            <a:ext cx="3929090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РИСОВАНИЕ ВАТНЫМИ </a:t>
            </a:r>
            <a:r>
              <a:rPr lang="ru-RU" sz="2400" b="1" dirty="0" smtClean="0">
                <a:solidFill>
                  <a:schemeClr val="tx1"/>
                </a:solidFill>
              </a:rPr>
              <a:t>ПАЛОЧКАМИ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 Ватной палочкой прикасаемся к листу бумаги и осторожно поднимаем палочку. На бумаге остается ровный кружочек. Ватной палочкой можно прикоснуться к листу бумаги лишь слегка. Точки можно ставить близко друг к другу или, наоборот, оставлять больше свободного места.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Материал: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Акварельные или гуашевые краски, ватные палочки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580</Words>
  <PresentationFormat>Экран (4:3)</PresentationFormat>
  <Paragraphs>109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МАСТЕР-КЛАСС   для родителей по нетрадиционным техникам рисования с участием детей старшей группы. Рисование ежа.</vt:lpstr>
      <vt:lpstr>Слайд 2</vt:lpstr>
      <vt:lpstr>Слайд 3</vt:lpstr>
      <vt:lpstr>Руки учат голову, затем поумневшая  голова учит руки, а умелые руки снова  способствуют развитию мозга. И.П. Павлов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- РЕЗУЛЬТАТЫ НАШЕГО СОВМЕСТНОГО ТВОРЧЕСТВА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по нетрадиционным техникам рисования. Рисование ежа.</dc:title>
  <dc:creator>Админ</dc:creator>
  <cp:lastModifiedBy>1</cp:lastModifiedBy>
  <cp:revision>51</cp:revision>
  <dcterms:created xsi:type="dcterms:W3CDTF">2015-12-01T16:11:15Z</dcterms:created>
  <dcterms:modified xsi:type="dcterms:W3CDTF">2015-12-04T13:50:01Z</dcterms:modified>
</cp:coreProperties>
</file>