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80" r:id="rId3"/>
    <p:sldId id="281" r:id="rId4"/>
    <p:sldId id="282" r:id="rId5"/>
    <p:sldId id="279" r:id="rId6"/>
    <p:sldId id="278" r:id="rId7"/>
    <p:sldId id="28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571A8-6205-4F6E-918C-AF2FFD6D859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A6388-7498-4AF6-AF96-03493EDA78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89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A6388-7498-4AF6-AF96-03493EDA78E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933AF9-926A-4F2F-87EF-FB34952BA513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769B57-F76C-4A93-B5D1-AE2ADD2819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58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2183" y="126876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Физкультурно-познавательные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8728_c13be60_X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814393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«Гуси шагают» Ходьба гимнастическим шагом</a:t>
            </a:r>
            <a:endParaRPr lang="ru-RU" sz="2800" b="1" dirty="0"/>
          </a:p>
        </p:txBody>
      </p:sp>
      <p:pic>
        <p:nvPicPr>
          <p:cNvPr id="6" name="Рисунок 5" descr="IMG_36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000108"/>
            <a:ext cx="421484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36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563842"/>
            <a:ext cx="4041534" cy="3008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58_ful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142852"/>
            <a:ext cx="750099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«Петушок» Ходьба с высоким подниманием колен и взмахом рук в стороны</a:t>
            </a:r>
            <a:endParaRPr lang="ru-RU" sz="2800" b="1" dirty="0"/>
          </a:p>
        </p:txBody>
      </p:sp>
      <p:pic>
        <p:nvPicPr>
          <p:cNvPr id="6" name="Рисунок 5" descr="IMG_37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285860"/>
            <a:ext cx="407196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36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14422"/>
            <a:ext cx="417236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37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3929066"/>
            <a:ext cx="521497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58_ful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21537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«Уточки идут» Ходьба в приседе</a:t>
            </a:r>
            <a:endParaRPr lang="ru-RU" sz="2800" b="1" dirty="0"/>
          </a:p>
        </p:txBody>
      </p:sp>
      <p:pic>
        <p:nvPicPr>
          <p:cNvPr id="6" name="Рисунок 5" descr="IMG_37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857232"/>
            <a:ext cx="521497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37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786191"/>
            <a:ext cx="392909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37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786190"/>
            <a:ext cx="407196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58_ful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85918" y="142852"/>
            <a:ext cx="607223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«Птицы летят» Легкий и плавный бег на носках</a:t>
            </a:r>
            <a:endParaRPr lang="ru-RU" sz="2800" b="1" dirty="0"/>
          </a:p>
        </p:txBody>
      </p:sp>
      <p:pic>
        <p:nvPicPr>
          <p:cNvPr id="6" name="Рисунок 5" descr="IMG_37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500174"/>
            <a:ext cx="8215370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58_ful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1500166" y="142852"/>
            <a:ext cx="607223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Пальчиковая гимнастика с использование загадок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2071678"/>
            <a:ext cx="4357718" cy="267765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Длинная шея, красные лапки,</a:t>
            </a:r>
          </a:p>
          <a:p>
            <a:pPr algn="ctr"/>
            <a:r>
              <a:rPr lang="ru-RU" sz="2400" b="1" dirty="0" smtClean="0"/>
              <a:t>Щиплет за пятки, беги без оглядки.</a:t>
            </a:r>
          </a:p>
          <a:p>
            <a:pPr algn="ctr"/>
            <a:r>
              <a:rPr lang="ru-RU" sz="2400" b="1" dirty="0" smtClean="0"/>
              <a:t>Шипит, гогочет,</a:t>
            </a:r>
          </a:p>
          <a:p>
            <a:pPr algn="ctr"/>
            <a:r>
              <a:rPr lang="ru-RU" sz="2400" b="1" dirty="0" smtClean="0"/>
              <a:t>Щипнуть меня хочет.</a:t>
            </a:r>
          </a:p>
          <a:p>
            <a:pPr algn="ctr"/>
            <a:r>
              <a:rPr lang="ru-RU" sz="2400" b="1" dirty="0" smtClean="0"/>
              <a:t>Я иду – не боюсь. Кто Это?</a:t>
            </a:r>
          </a:p>
          <a:p>
            <a:pPr algn="ctr"/>
            <a:r>
              <a:rPr lang="ru-RU" sz="2400" b="1" dirty="0" smtClean="0"/>
              <a:t>( Гусь)</a:t>
            </a:r>
            <a:endParaRPr lang="ru-RU" sz="2400" b="1" dirty="0"/>
          </a:p>
        </p:txBody>
      </p:sp>
      <p:pic>
        <p:nvPicPr>
          <p:cNvPr id="16" name="Рисунок 15" descr="IMG_37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285860"/>
            <a:ext cx="428628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IMG_37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286" y="4000504"/>
            <a:ext cx="425143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99592" y="1052736"/>
            <a:ext cx="3312368" cy="193899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Он в мундире ярком,</a:t>
            </a:r>
          </a:p>
          <a:p>
            <a:pPr algn="ctr"/>
            <a:r>
              <a:rPr lang="ru-RU" sz="2400" b="1" dirty="0" smtClean="0"/>
              <a:t>Шпоры – для красы.</a:t>
            </a:r>
          </a:p>
          <a:p>
            <a:pPr algn="ctr"/>
            <a:r>
              <a:rPr lang="ru-RU" sz="2400" b="1" dirty="0" smtClean="0"/>
              <a:t>Днем он- забияка.</a:t>
            </a:r>
          </a:p>
          <a:p>
            <a:pPr algn="ctr"/>
            <a:r>
              <a:rPr lang="ru-RU" sz="2400" b="1" dirty="0" smtClean="0"/>
              <a:t>Поутру – часы.</a:t>
            </a:r>
          </a:p>
          <a:p>
            <a:pPr algn="ctr"/>
            <a:r>
              <a:rPr lang="ru-RU" sz="2400" b="1" dirty="0" smtClean="0"/>
              <a:t>(Петух)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32048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429000"/>
            <a:ext cx="583264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8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02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532566"/>
            <a:ext cx="799288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Комплекс ОРУ «Гуси» Фонетическая зарядка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484784"/>
            <a:ext cx="67687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«Как гогочет гусь?»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10"/>
          <a:stretch/>
        </p:blipFill>
        <p:spPr>
          <a:xfrm>
            <a:off x="1547665" y="2420888"/>
            <a:ext cx="640871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29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476672"/>
            <a:ext cx="583264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«Гуси машут крыльями»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36" y="1916832"/>
            <a:ext cx="4245749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916832"/>
            <a:ext cx="417646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84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489654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«Гуси пьют воду»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05"/>
          <a:stretch/>
        </p:blipFill>
        <p:spPr>
          <a:xfrm>
            <a:off x="899592" y="1196752"/>
            <a:ext cx="756084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80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195736" y="476672"/>
            <a:ext cx="417646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«Гуси шипят»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14"/>
          <a:stretch/>
        </p:blipFill>
        <p:spPr>
          <a:xfrm>
            <a:off x="1259633" y="1268760"/>
            <a:ext cx="662473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73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6336704" cy="5544616"/>
          </a:xfrm>
        </p:spPr>
        <p:txBody>
          <a:bodyPr>
            <a:normAutofit lnSpcReduction="10000"/>
          </a:bodyPr>
          <a:lstStyle/>
          <a:p>
            <a:pPr marL="4572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</a:t>
            </a:r>
            <a:r>
              <a:rPr lang="ru-RU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3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     </a:t>
            </a:r>
            <a:r>
              <a:rPr lang="ru-RU" sz="35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физкультурно-познавательных занятий</a:t>
            </a:r>
            <a:r>
              <a:rPr lang="ru-RU" sz="3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формирование здорового образа жизни дош­кольника и потребности в самостоятельной двигательной деятель­ности.</a:t>
            </a:r>
            <a:endParaRPr lang="ru-RU" sz="35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Бабочки. Клипарт в Png - Насекомые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581" y="3415581"/>
            <a:ext cx="3442419" cy="34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31640" y="548680"/>
            <a:ext cx="612068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«Прыжки»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56084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79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123728" y="189069"/>
            <a:ext cx="475252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Основные виды движения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827420"/>
            <a:ext cx="475252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«Важно шагают гуси»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417646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723" y="1491447"/>
            <a:ext cx="420775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149080"/>
            <a:ext cx="475252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45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806489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«Курочки нагибаются за зернышками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96" y="1268760"/>
            <a:ext cx="38712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68760"/>
            <a:ext cx="410445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077072"/>
            <a:ext cx="504056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2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188" y="8092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116632"/>
            <a:ext cx="7056784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Дидактическая игра  «Продолжи предложение»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705678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59632" y="6021288"/>
            <a:ext cx="655272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 пруд за уткой шли пять……(утят)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459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47664" y="6093296"/>
            <a:ext cx="64087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У курицы  под крылом три……(цыпленка)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181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58_ful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500042"/>
            <a:ext cx="735811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Подвижная игра «Домашние птицы»</a:t>
            </a:r>
            <a:endParaRPr lang="ru-RU" sz="2800" b="1" dirty="0"/>
          </a:p>
        </p:txBody>
      </p:sp>
      <p:pic>
        <p:nvPicPr>
          <p:cNvPr id="6" name="Рисунок 5" descr="IMG_37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517263"/>
            <a:ext cx="3857652" cy="2340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37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571612"/>
            <a:ext cx="378621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376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143380"/>
            <a:ext cx="392909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376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4214818"/>
            <a:ext cx="385765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58_ful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428604"/>
            <a:ext cx="628654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Заключительная часть</a:t>
            </a:r>
            <a:endParaRPr lang="ru-RU" sz="2800" b="1" dirty="0"/>
          </a:p>
        </p:txBody>
      </p:sp>
      <p:pic>
        <p:nvPicPr>
          <p:cNvPr id="7" name="Рисунок 6" descr="IMG_37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285860"/>
            <a:ext cx="385765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37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285860"/>
            <a:ext cx="414340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377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4000504"/>
            <a:ext cx="485778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_eabc112ffb54b0c5f5c449f86d745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ссурийская родительская ассоциация * Просмотр темы - Наболтаем сто страниц, разминая мышцы лиц!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04257" cy="29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Уссурийская родительская ассоциация * Просмотр темы - Наболтаем сто страниц, разминая мышцы лиц!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8" y="1"/>
            <a:ext cx="2904257" cy="29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59" y="404664"/>
            <a:ext cx="6754777" cy="6425682"/>
          </a:xfrm>
        </p:spPr>
        <p:txBody>
          <a:bodyPr>
            <a:normAutofit/>
          </a:bodyPr>
          <a:lstStyle/>
          <a:p>
            <a:pPr marL="45720" indent="0" algn="ctr">
              <a:lnSpc>
                <a:spcPts val="21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физкультурно-познавательных занятий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45720" indent="0" algn="ctr">
              <a:lnSpc>
                <a:spcPts val="2100"/>
              </a:lnSpc>
              <a:spcAft>
                <a:spcPts val="0"/>
              </a:spcAft>
              <a:buNone/>
            </a:pP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algn="ctr">
              <a:buFontTx/>
              <a:buChar char="-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обогащать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знаниями о пользе физических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упражнений;</a:t>
            </a:r>
          </a:p>
          <a:p>
            <a:pPr algn="ctr">
              <a:buFontTx/>
              <a:buChar char="-"/>
            </a:pP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формировать у детей элементарные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полезных и вредных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привычках;</a:t>
            </a: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движению, желание самостоятельно за­ниматься физическими упражнениями;</a:t>
            </a:r>
          </a:p>
          <a:p>
            <a:pPr marL="4572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развивать любознательность, умственные способности детей (сообразительность, догадку, критичность и др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18"/>
            <a:ext cx="5904656" cy="6858000"/>
          </a:xfrm>
        </p:spPr>
        <p:txBody>
          <a:bodyPr/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    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Содержание физкультурно-познавательных занятий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интеграция познавательной и дви­гательной 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активности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5400" dirty="0"/>
          </a:p>
        </p:txBody>
      </p:sp>
      <p:pic>
        <p:nvPicPr>
          <p:cNvPr id="3074" name="Picture 2" descr="ludomilka: Рисованные зверушки.ор.ое10.png / Разное - хостинг картинок и фото &quot;PicShare.ru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бабочки для дет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6" y="4149081"/>
            <a:ext cx="290425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ОУ 32 г. Мончегорска - Ах, какое это - замечательное лето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0" y="0"/>
            <a:ext cx="2555776" cy="23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1720" y="980728"/>
            <a:ext cx="6840876" cy="5256583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Интегрированные 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занятия</a:t>
            </a: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1. Оказывают положительное влияние на уровень освоения упражнений дошкольниками</a:t>
            </a:r>
            <a:r>
              <a:rPr lang="ru-RU" sz="2400" b="1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 Повышают уровень образованности</a:t>
            </a:r>
            <a:r>
              <a:rPr lang="ru-RU" sz="2400" b="1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3. Способствуют не только развитию физического потенциала дошкольников, но и формированию различных знаний.</a:t>
            </a:r>
            <a:endParaRPr lang="ru-RU" sz="2400" b="1" i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6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10089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_38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643042" y="-285776"/>
            <a:ext cx="4500562" cy="285776"/>
          </a:xfrm>
          <a:prstGeom prst="rect">
            <a:avLst/>
          </a:prstGeom>
        </p:spPr>
      </p:pic>
      <p:pic>
        <p:nvPicPr>
          <p:cNvPr id="6" name="Рисунок 5" descr="IMG_38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285728"/>
            <a:ext cx="4572032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урица &quot; Ivan-off - портал векторного клипарта и обо всем ин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38530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8568951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" indent="0" algn="ctr">
              <a:buNone/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Физкультурно-познавательное</a:t>
            </a:r>
          </a:p>
          <a:p>
            <a:pPr marL="45720" indent="0" algn="ctr">
              <a:buNone/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занятие:</a:t>
            </a:r>
          </a:p>
          <a:p>
            <a:pPr marL="45720" indent="0" algn="ctr">
              <a:buNone/>
            </a:pP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" indent="0" algn="ctr">
              <a:buNone/>
            </a:pP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Домашние птицы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7770" y="4581128"/>
            <a:ext cx="4986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С</a:t>
            </a:r>
            <a:r>
              <a:rPr lang="ru-RU" sz="2400" i="1" dirty="0" smtClean="0">
                <a:solidFill>
                  <a:prstClr val="black"/>
                </a:solidFill>
              </a:rPr>
              <a:t>оставили </a:t>
            </a:r>
            <a:r>
              <a:rPr lang="ru-RU" sz="2400" i="1" dirty="0">
                <a:solidFill>
                  <a:prstClr val="black"/>
                </a:solidFill>
              </a:rPr>
              <a:t>и провели:</a:t>
            </a:r>
          </a:p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Инструктор по </a:t>
            </a:r>
            <a:r>
              <a:rPr lang="ru-RU" sz="2400" i="1" dirty="0" smtClean="0">
                <a:solidFill>
                  <a:prstClr val="black"/>
                </a:solidFill>
              </a:rPr>
              <a:t>физ. </a:t>
            </a:r>
            <a:r>
              <a:rPr lang="ru-RU" sz="2400" i="1" dirty="0">
                <a:solidFill>
                  <a:prstClr val="black"/>
                </a:solidFill>
              </a:rPr>
              <a:t>культуре </a:t>
            </a:r>
            <a:r>
              <a:rPr lang="ru-RU" sz="2400" i="1" dirty="0" smtClean="0">
                <a:solidFill>
                  <a:prstClr val="black"/>
                </a:solidFill>
              </a:rPr>
              <a:t>Латышева </a:t>
            </a:r>
            <a:r>
              <a:rPr lang="ru-RU" sz="2400" i="1" dirty="0">
                <a:solidFill>
                  <a:prstClr val="black"/>
                </a:solidFill>
              </a:rPr>
              <a:t>А. И.</a:t>
            </a:r>
          </a:p>
          <a:p>
            <a:pPr lvl="0" algn="r"/>
            <a:r>
              <a:rPr lang="ru-RU" sz="2400" i="1" dirty="0">
                <a:solidFill>
                  <a:prstClr val="black"/>
                </a:solidFill>
              </a:rPr>
              <a:t>Воспитатель средней группы </a:t>
            </a:r>
            <a:r>
              <a:rPr lang="ru-RU" sz="2400" i="1" dirty="0" err="1">
                <a:solidFill>
                  <a:prstClr val="black"/>
                </a:solidFill>
              </a:rPr>
              <a:t>Зюлькаева</a:t>
            </a:r>
            <a:r>
              <a:rPr lang="ru-RU" sz="2400" i="1" dirty="0">
                <a:solidFill>
                  <a:prstClr val="black"/>
                </a:solidFill>
              </a:rPr>
              <a:t> Н.А.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502" y="258537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Муниципальное бюджетное общеобразовательное учреждение д/с №53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947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v10089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18864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Цели: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0338" y="1124744"/>
            <a:ext cx="88569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/>
              <a:t>Уточнять и расширять представления детей о домашних птицах.  </a:t>
            </a:r>
          </a:p>
          <a:p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Закреплять в памяти детей названия взрослых особей и их птенцов; учить детей согласовывать существительные множественного числа с числительными- три, пять.</a:t>
            </a:r>
          </a:p>
          <a:p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Развивать у детей интерес и желание отгадывать загадки описательного характера.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Упражнять  в ходьбе по уменьшенной опоре, перешагивая через кубики, сохраняя равновесие.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Тренировать в подлезании под дуги правым и левым боком.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Способствовать развитию внимания, координации  движений, творческого воображения.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00042"/>
            <a:ext cx="7929618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Рассматривание  схематичных изображений и беседа по ним</a:t>
            </a:r>
            <a:endParaRPr lang="ru-RU" sz="3200" b="1" dirty="0"/>
          </a:p>
        </p:txBody>
      </p:sp>
      <p:pic>
        <p:nvPicPr>
          <p:cNvPr id="7" name="Рисунок 6" descr="IMG_36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785927"/>
            <a:ext cx="780996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368</TotalTime>
  <Words>318</Words>
  <Application>Microsoft Office PowerPoint</Application>
  <PresentationFormat>Экран (4:3)</PresentationFormat>
  <Paragraphs>67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</dc:creator>
  <cp:lastModifiedBy>Паша</cp:lastModifiedBy>
  <cp:revision>37</cp:revision>
  <dcterms:created xsi:type="dcterms:W3CDTF">2015-02-10T09:47:45Z</dcterms:created>
  <dcterms:modified xsi:type="dcterms:W3CDTF">2015-11-23T17:47:00Z</dcterms:modified>
</cp:coreProperties>
</file>