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A242F-4F85-4BE4-9B6F-0BFAAF6671F2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DD0340-A68A-479A-9AB6-6D3A254295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887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5120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E9F6BD-82FB-4010-B35C-60F20A1F4092}" type="slidenum">
              <a:rPr lang="ru-RU" smtClean="0"/>
              <a:pPr/>
              <a:t>6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E:\Мои рисунки\фото\картинки\1ffa5fe958a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79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707904" y="404664"/>
            <a:ext cx="5184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rgbClr val="0070C0"/>
                </a:solidFill>
                <a:latin typeface="Comic Sans MS" pitchFamily="66" charset="0"/>
              </a:rPr>
              <a:t>В гостях у сказочных героев</a:t>
            </a:r>
            <a:endParaRPr lang="ru-RU" sz="28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4935" y="5313437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Г. </a:t>
            </a:r>
            <a:r>
              <a:rPr lang="ru-RU" smtClean="0">
                <a:solidFill>
                  <a:schemeClr val="bg1"/>
                </a:solidFill>
              </a:rPr>
              <a:t>Москва</a:t>
            </a:r>
          </a:p>
          <a:p>
            <a:r>
              <a:rPr lang="ru-RU" smtClean="0">
                <a:solidFill>
                  <a:schemeClr val="bg1"/>
                </a:solidFill>
              </a:rPr>
              <a:t>ГБОУ </a:t>
            </a:r>
            <a:r>
              <a:rPr lang="ru-RU" dirty="0" smtClean="0">
                <a:solidFill>
                  <a:schemeClr val="bg1"/>
                </a:solidFill>
              </a:rPr>
              <a:t>Школа № 1245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Учитель 1 класса «А»3 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Сабирова</a:t>
            </a:r>
            <a:r>
              <a:rPr lang="ru-RU" dirty="0" smtClean="0">
                <a:solidFill>
                  <a:schemeClr val="bg1"/>
                </a:solidFill>
              </a:rPr>
              <a:t> Татьяна Александровна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Я маленький, розовый, </a:t>
            </a:r>
            <a:br>
              <a:rPr lang="ru-RU" sz="3200" b="1" i="1" dirty="0" smtClean="0">
                <a:solidFill>
                  <a:srgbClr val="FF000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В сказке живу,</a:t>
            </a:r>
            <a:br>
              <a:rPr lang="ru-RU" sz="3200" b="1" i="1" dirty="0" smtClean="0">
                <a:solidFill>
                  <a:srgbClr val="FF000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 В друзьях моих ослика, Мишку, сову </a:t>
            </a:r>
            <a:br>
              <a:rPr lang="ru-RU" sz="3200" b="1" i="1" dirty="0" smtClean="0">
                <a:solidFill>
                  <a:srgbClr val="FF000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И кролика серого </a:t>
            </a:r>
            <a:br>
              <a:rPr lang="ru-RU" sz="3200" b="1" i="1" dirty="0" smtClean="0">
                <a:solidFill>
                  <a:srgbClr val="FF000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Запросто встретишь, </a:t>
            </a:r>
            <a:br>
              <a:rPr lang="ru-RU" sz="3200" b="1" i="1" dirty="0" smtClean="0">
                <a:solidFill>
                  <a:srgbClr val="FF0000"/>
                </a:solidFill>
              </a:rPr>
            </a:br>
            <a:r>
              <a:rPr lang="ru-RU" sz="3200" b="1" i="1" dirty="0" smtClean="0">
                <a:solidFill>
                  <a:srgbClr val="FF0000"/>
                </a:solidFill>
              </a:rPr>
              <a:t>Когда моё имя ты верно ответишь. 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pic>
        <p:nvPicPr>
          <p:cNvPr id="6" name="Содержимое 5" descr="пятачок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3140968"/>
            <a:ext cx="2448272" cy="3611201"/>
          </a:xfrm>
        </p:spPr>
      </p:pic>
      <p:sp>
        <p:nvSpPr>
          <p:cNvPr id="7" name="TextBox 6"/>
          <p:cNvSpPr txBox="1"/>
          <p:nvPr/>
        </p:nvSpPr>
        <p:spPr>
          <a:xfrm>
            <a:off x="4572000" y="5445224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B0F0"/>
                </a:solidFill>
              </a:rPr>
              <a:t>Пятачок</a:t>
            </a:r>
            <a:endParaRPr lang="ru-RU" sz="2400" b="1" i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B0F0"/>
                </a:solidFill>
                <a:latin typeface="Comic Sans MS" pitchFamily="66" charset="0"/>
              </a:rPr>
              <a:t>Спасибо!!!</a:t>
            </a:r>
            <a:endParaRPr lang="ru-RU" b="1" i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pic>
        <p:nvPicPr>
          <p:cNvPr id="6" name="Содержимое 5" descr="23824891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2132856"/>
            <a:ext cx="5157573" cy="30243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51520" y="404664"/>
            <a:ext cx="3213993" cy="5721499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70C0"/>
                </a:solidFill>
              </a:rPr>
              <a:t>Знают куколка </a:t>
            </a:r>
            <a:r>
              <a:rPr lang="ru-RU" sz="2400" b="1" i="1" dirty="0" err="1" smtClean="0">
                <a:solidFill>
                  <a:srgbClr val="0070C0"/>
                </a:solidFill>
              </a:rPr>
              <a:t>Мальвина</a:t>
            </a:r>
            <a:r>
              <a:rPr lang="ru-RU" sz="2400" b="1" i="1" dirty="0" smtClean="0">
                <a:solidFill>
                  <a:srgbClr val="0070C0"/>
                </a:solidFill>
              </a:rPr>
              <a:t>  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И веселый Буратино: 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Если враг со всех сторон, 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Победит в бою неравном </a:t>
            </a:r>
          </a:p>
          <a:p>
            <a:r>
              <a:rPr lang="ru-RU" sz="2400" b="1" i="1" dirty="0" smtClean="0">
                <a:solidFill>
                  <a:srgbClr val="0070C0"/>
                </a:solidFill>
              </a:rPr>
              <a:t>Верный друг — надежный, славный, Храбрый пудель</a:t>
            </a:r>
            <a:r>
              <a:rPr lang="ru-RU" sz="2400" dirty="0" smtClean="0"/>
              <a:t>…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Documents and Settings\Татьяна\Рабочий стол\артем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836712"/>
            <a:ext cx="4823718" cy="4325267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9592" y="558924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</a:rPr>
              <a:t>Артемон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692696"/>
            <a:ext cx="34563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dirty="0" smtClean="0">
                <a:solidFill>
                  <a:srgbClr val="0033CC"/>
                </a:solidFill>
              </a:rPr>
              <a:t> </a:t>
            </a:r>
            <a:r>
              <a:rPr lang="ru-RU" sz="3200" b="1" i="1" dirty="0" smtClean="0">
                <a:solidFill>
                  <a:srgbClr val="0033CC"/>
                </a:solidFill>
              </a:rPr>
              <a:t>Кто говорил в какой сказке следующие слова?</a:t>
            </a:r>
          </a:p>
          <a:p>
            <a:pPr>
              <a:buFontTx/>
              <a:buNone/>
            </a:pPr>
            <a:r>
              <a:rPr lang="ru-RU" sz="3200" dirty="0" smtClean="0">
                <a:solidFill>
                  <a:srgbClr val="0033CC"/>
                </a:solidFill>
              </a:rPr>
              <a:t>   </a:t>
            </a:r>
            <a:r>
              <a:rPr lang="ru-RU" sz="3200" b="1" i="1" dirty="0" smtClean="0">
                <a:solidFill>
                  <a:srgbClr val="009900"/>
                </a:solidFill>
              </a:rPr>
              <a:t>Сивка-Бурка, вещий каурка!</a:t>
            </a:r>
          </a:p>
          <a:p>
            <a:pPr>
              <a:buFontTx/>
              <a:buNone/>
            </a:pPr>
            <a:r>
              <a:rPr lang="ru-RU" sz="3200" b="1" i="1" dirty="0" smtClean="0">
                <a:solidFill>
                  <a:srgbClr val="009900"/>
                </a:solidFill>
              </a:rPr>
              <a:t>   Стань передо мной, как лист перед травой.</a:t>
            </a:r>
            <a:endParaRPr lang="ru-RU" sz="3200" b="1" i="1" dirty="0"/>
          </a:p>
        </p:txBody>
      </p:sp>
      <p:pic>
        <p:nvPicPr>
          <p:cNvPr id="6" name="Picture 5" descr="C:\Documents and Settings\учитель\Мои документы\Мои рисунки\1848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2629" y="1124744"/>
            <a:ext cx="542796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779912" y="6021288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</a:rPr>
              <a:t>Иванушка</a:t>
            </a:r>
            <a:endParaRPr lang="ru-RU" sz="2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900113" y="274638"/>
            <a:ext cx="7786687" cy="2001837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  <a:t>У </a:t>
            </a:r>
            <a:r>
              <a:rPr lang="ru-RU" sz="4000" b="1" dirty="0" err="1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  <a:t>Алёнушки-сестрицы</a:t>
            </a:r>
            <a: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  <a:t/>
            </a:r>
            <a:b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  <a:t>Унесли братишку птицы.</a:t>
            </a:r>
            <a:b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  <a:t>Высоко они летят,</a:t>
            </a:r>
            <a:b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</a:br>
            <a:r>
              <a:rPr lang="ru-RU" sz="4000" b="1" dirty="0">
                <a:solidFill>
                  <a:srgbClr val="215968"/>
                </a:solidFill>
                <a:latin typeface="Comic Sans MS" pitchFamily="66" charset="0"/>
                <a:ea typeface="+mj-ea"/>
                <a:cs typeface="+mj-cs"/>
              </a:rPr>
              <a:t>Далеко они глядят.</a:t>
            </a:r>
          </a:p>
        </p:txBody>
      </p:sp>
      <p:pic>
        <p:nvPicPr>
          <p:cNvPr id="10247" name="Picture 9" descr="C:\Documents and Settings\учитель\Мои документы\Мои рисунки\gusi-lebed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708920"/>
            <a:ext cx="4652962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399584" y="414908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0070C0"/>
                </a:solidFill>
              </a:rPr>
              <a:t>Гуси-лебеди</a:t>
            </a:r>
            <a:endParaRPr lang="ru-RU" sz="28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Прямоугольник 4"/>
          <p:cNvSpPr>
            <a:spLocks noChangeArrowheads="1"/>
          </p:cNvSpPr>
          <p:nvPr/>
        </p:nvSpPr>
        <p:spPr bwMode="auto">
          <a:xfrm>
            <a:off x="250825" y="404813"/>
            <a:ext cx="87137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002060"/>
                </a:solidFill>
                <a:latin typeface="Comic Sans MS" pitchFamily="66" charset="0"/>
              </a:rPr>
              <a:t>В детстве все над ним смеялись,</a:t>
            </a:r>
          </a:p>
          <a:p>
            <a:pPr algn="ctr"/>
            <a:r>
              <a:rPr lang="ru-RU" sz="2800" b="1">
                <a:solidFill>
                  <a:srgbClr val="002060"/>
                </a:solidFill>
                <a:latin typeface="Comic Sans MS" pitchFamily="66" charset="0"/>
              </a:rPr>
              <a:t>Оттолкнуть его старались:</a:t>
            </a:r>
          </a:p>
          <a:p>
            <a:pPr algn="ctr"/>
            <a:r>
              <a:rPr lang="ru-RU" sz="2800" b="1">
                <a:solidFill>
                  <a:srgbClr val="002060"/>
                </a:solidFill>
                <a:latin typeface="Comic Sans MS" pitchFamily="66" charset="0"/>
              </a:rPr>
              <a:t>Ведь никто не знал, что он</a:t>
            </a:r>
          </a:p>
          <a:p>
            <a:pPr algn="ctr"/>
            <a:r>
              <a:rPr lang="ru-RU" sz="2800" b="1">
                <a:solidFill>
                  <a:srgbClr val="002060"/>
                </a:solidFill>
                <a:latin typeface="Comic Sans MS" pitchFamily="66" charset="0"/>
              </a:rPr>
              <a:t>Белым лебедем рождён.</a:t>
            </a:r>
          </a:p>
        </p:txBody>
      </p:sp>
      <p:pic>
        <p:nvPicPr>
          <p:cNvPr id="27654" name="Picture 5" descr="C:\Documents and Settings\учитель\Мои документы\Мои рисунки\gadkii_uten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2138" y="2349500"/>
            <a:ext cx="570230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95288" y="3357563"/>
            <a:ext cx="241995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 </a:t>
            </a:r>
            <a:endParaRPr lang="ru-RU" sz="2800" b="1" dirty="0">
              <a:solidFill>
                <a:srgbClr val="00B050"/>
              </a:solidFill>
            </a:endParaRPr>
          </a:p>
          <a:p>
            <a:r>
              <a:rPr lang="ru-RU" sz="2800" b="1" dirty="0">
                <a:solidFill>
                  <a:srgbClr val="00B050"/>
                </a:solidFill>
              </a:rPr>
              <a:t>Гадкий утенок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Прямоугольник 6"/>
          <p:cNvSpPr>
            <a:spLocks noChangeArrowheads="1"/>
          </p:cNvSpPr>
          <p:nvPr/>
        </p:nvSpPr>
        <p:spPr bwMode="auto">
          <a:xfrm>
            <a:off x="323850" y="260350"/>
            <a:ext cx="3168650" cy="6278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Носик круглый, пятачком,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Им в земле удобно рыться,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Хвостик маленький крючком,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Вместо туфелек — копытца.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Трое их — и до чего же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Братья дружные похожи.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Отгадайте без подсказки, </a:t>
            </a:r>
            <a:b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</a:b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Кто герои этой сказки?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" name="Picture 6" descr="C:\Documents and Settings\учитель\Мои документы\Мои рисунки\tri-porosen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4575" y="1557338"/>
            <a:ext cx="5380038" cy="401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356100" y="908050"/>
            <a:ext cx="27987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B050"/>
                </a:solidFill>
              </a:rPr>
              <a:t>Три поросенка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тортилл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905629" y="1370806"/>
            <a:ext cx="2450592" cy="36576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76672"/>
            <a:ext cx="3008313" cy="5649491"/>
          </a:xfrm>
        </p:spPr>
        <p:txBody>
          <a:bodyPr>
            <a:normAutofit fontScale="55000" lnSpcReduction="2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800" b="1" i="1" dirty="0" smtClean="0">
                <a:solidFill>
                  <a:srgbClr val="FFC000"/>
                </a:solidFill>
              </a:rPr>
              <a:t>Черепахе триста лет.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Уж её и старше нет.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И она-то рассказала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Тайну, о которой знала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И которую хранила,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Буратино ключ вручила: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«Вот он, ключик золотой.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В город Счастья дверь открой.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Я ж в пруду останусь тут».</a:t>
            </a:r>
          </a:p>
          <a:p>
            <a:r>
              <a:rPr lang="ru-RU" sz="3800" b="1" i="1" dirty="0" smtClean="0">
                <a:solidFill>
                  <a:srgbClr val="FFC000"/>
                </a:solidFill>
              </a:rPr>
              <a:t>Черепаху как зовут?</a:t>
            </a:r>
            <a:endParaRPr lang="ru-RU" sz="3800" b="1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5805264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92D050"/>
                </a:solidFill>
              </a:rPr>
              <a:t>Тортила</a:t>
            </a:r>
            <a:endParaRPr lang="ru-RU" sz="2800" b="1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русалоч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5975" y="692696"/>
            <a:ext cx="3838873" cy="547260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ru-RU" sz="3200" b="1" i="1" dirty="0" smtClean="0">
                <a:solidFill>
                  <a:srgbClr val="00B050"/>
                </a:solidFill>
              </a:rPr>
              <a:t>С голосом нежным без спору рассталась,</a:t>
            </a:r>
          </a:p>
          <a:p>
            <a:pPr fontAlgn="base"/>
            <a:r>
              <a:rPr lang="ru-RU" sz="3200" b="1" i="1" dirty="0" smtClean="0">
                <a:solidFill>
                  <a:srgbClr val="00B050"/>
                </a:solidFill>
              </a:rPr>
              <a:t>Ради любви потеряла покой,</a:t>
            </a:r>
          </a:p>
          <a:p>
            <a:pPr fontAlgn="base"/>
            <a:r>
              <a:rPr lang="ru-RU" sz="3200" b="1" i="1" dirty="0" smtClean="0">
                <a:solidFill>
                  <a:srgbClr val="00B050"/>
                </a:solidFill>
              </a:rPr>
              <a:t>Но после свадьбы чужой оказалась</a:t>
            </a:r>
          </a:p>
          <a:p>
            <a:pPr fontAlgn="base"/>
            <a:r>
              <a:rPr lang="ru-RU" sz="3200" b="1" i="1" dirty="0" smtClean="0">
                <a:solidFill>
                  <a:srgbClr val="00B050"/>
                </a:solidFill>
              </a:rPr>
              <a:t>Только полоскою пены морской.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6165304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accent6"/>
                </a:solidFill>
              </a:rPr>
              <a:t>Русалочка</a:t>
            </a:r>
            <a:endParaRPr lang="ru-RU" sz="2400" b="1" i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Как только ночь приходит к нам в дом,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Маленький сказочник появляется в нём.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Зонтик он свой разноцветный раскроет,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Сказки расскажет, одеялом укроет.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endParaRPr lang="ru-RU" sz="3200" dirty="0"/>
          </a:p>
        </p:txBody>
      </p:sp>
      <p:pic>
        <p:nvPicPr>
          <p:cNvPr id="7" name="Содержимое 6" descr="Оле лукой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132856"/>
            <a:ext cx="4752528" cy="4752528"/>
          </a:xfrm>
        </p:spPr>
      </p:pic>
      <p:sp>
        <p:nvSpPr>
          <p:cNvPr id="8" name="TextBox 7"/>
          <p:cNvSpPr txBox="1"/>
          <p:nvPr/>
        </p:nvSpPr>
        <p:spPr>
          <a:xfrm>
            <a:off x="4788024" y="566124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solidFill>
                  <a:srgbClr val="FF0000"/>
                </a:solidFill>
              </a:rPr>
              <a:t>Оле-Лукойе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152</Words>
  <Application>Microsoft Office PowerPoint</Application>
  <PresentationFormat>Экран (4:3)</PresentationFormat>
  <Paragraphs>47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только ночь приходит к нам в дом, Маленький сказочник появляется в нём. Зонтик он свой разноцветный раскроет, Сказки расскажет, одеялом укроет. </vt:lpstr>
      <vt:lpstr>Я маленький, розовый,  В сказке живу,  В друзьях моих ослика, Мишку, сову  И кролика серого  Запросто встретишь,  Когда моё имя ты верно ответишь. </vt:lpstr>
      <vt:lpstr>Спасибо!!!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Сабирова Татьяна Александровна</cp:lastModifiedBy>
  <cp:revision>17</cp:revision>
  <dcterms:modified xsi:type="dcterms:W3CDTF">2015-11-26T12:33:26Z</dcterms:modified>
</cp:coreProperties>
</file>