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3" r:id="rId10"/>
    <p:sldId id="286" r:id="rId11"/>
    <p:sldId id="273" r:id="rId12"/>
    <p:sldId id="272" r:id="rId13"/>
    <p:sldId id="271" r:id="rId14"/>
    <p:sldId id="262" r:id="rId15"/>
    <p:sldId id="264" r:id="rId16"/>
    <p:sldId id="266" r:id="rId17"/>
    <p:sldId id="285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046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A751-9FDF-48C9-9A9F-6BBF8FA4BDF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BB34D-676F-4BCC-A831-06BB58081D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4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BB34D-676F-4BCC-A831-06BB58081D6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2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6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5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4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1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0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8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7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5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A275-E7EC-4B68-938F-C42C9EF77FD5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348A-4D8E-4827-81A2-19CB98725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99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622504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 </a:t>
            </a:r>
            <a:r>
              <a:rPr lang="ru-RU" b="1" dirty="0" smtClean="0">
                <a:solidFill>
                  <a:srgbClr val="FF0000"/>
                </a:solidFill>
              </a:rPr>
              <a:t>«Домашние животные»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2348880"/>
            <a:ext cx="5472608" cy="28413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Составители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rgbClr val="FF0000"/>
                </a:solidFill>
              </a:rPr>
              <a:t>Матвеева Светлана  Викторовна ,  Мансурова </a:t>
            </a:r>
            <a:r>
              <a:rPr lang="ru-RU" dirty="0" err="1" smtClean="0">
                <a:solidFill>
                  <a:srgbClr val="FF0000"/>
                </a:solidFill>
              </a:rPr>
              <a:t>Асият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Магомедалиевна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воспитатели второй младшей группы №3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ГБДОУ № 11 </a:t>
            </a:r>
            <a:r>
              <a:rPr lang="ru-RU" dirty="0" err="1" smtClean="0">
                <a:solidFill>
                  <a:srgbClr val="FF0000"/>
                </a:solidFill>
              </a:rPr>
              <a:t>Невскогоского</a:t>
            </a:r>
            <a:r>
              <a:rPr lang="ru-RU" dirty="0" smtClean="0">
                <a:solidFill>
                  <a:srgbClr val="FF0000"/>
                </a:solidFill>
              </a:rPr>
              <a:t> района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г. Санкт - Петербурга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" y="0"/>
            <a:ext cx="908111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908720"/>
            <a:ext cx="3600400" cy="4881603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221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" y="0"/>
            <a:ext cx="908111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36712"/>
            <a:ext cx="3456384" cy="2102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91" y="3755752"/>
            <a:ext cx="3056842" cy="2193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74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" y="0"/>
            <a:ext cx="908111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88688" y="795890"/>
            <a:ext cx="2664296" cy="2601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7"/>
          <a:stretch/>
        </p:blipFill>
        <p:spPr>
          <a:xfrm>
            <a:off x="4226560" y="3645024"/>
            <a:ext cx="2649696" cy="1796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80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24744"/>
            <a:ext cx="3053103" cy="2087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945" y="3540759"/>
            <a:ext cx="2197021" cy="2402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1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Выполнение проекта:</a:t>
            </a:r>
          </a:p>
          <a:p>
            <a:r>
              <a:rPr lang="ru-RU" dirty="0"/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02941"/>
              </p:ext>
            </p:extLst>
          </p:nvPr>
        </p:nvGraphicFramePr>
        <p:xfrm>
          <a:off x="2843808" y="980728"/>
          <a:ext cx="5616624" cy="5429636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</a:tblGrid>
              <a:tr h="542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«Назови животное», «Назови детёныша»,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«Кто и где живёт?», «Кто лишний?», «Кого не стало?», «Кто чем питается?», «Кто как кричит?»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«Найди детёныша», «Чей малыш?», «Собери семейку»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Настольные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«Разрезные картинки», кубики, лото, домино, вкладыши, «Чей дом?», «Логический поезд», «Наведи порядок», «Найди пару».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Сюжетно-ролевые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«Семья»: сюжет: «У нас появился котёнок», «На прогулке с собачкой», «Чем покормить козлят?»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«Зоопарк»: сюжет: «Ухаживаем за животными».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«На ферме»: сюжет: «Кто живёт на ферме?»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Конструкторские игры: «Загон для лошадей», «Будка для собаки», «Ферма».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95936" y="57257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Социализация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11576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92324"/>
              </p:ext>
            </p:extLst>
          </p:nvPr>
        </p:nvGraphicFramePr>
        <p:xfrm>
          <a:off x="2771800" y="980728"/>
          <a:ext cx="5832648" cy="5102608"/>
        </p:xfrm>
        <a:graphic>
          <a:graphicData uri="http://schemas.openxmlformats.org/drawingml/2006/table">
            <a:tbl>
              <a:tblPr firstRow="1" firstCol="1" bandRow="1"/>
              <a:tblGrid>
                <a:gridCol w="5832648"/>
              </a:tblGrid>
              <a:tr h="3490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Е. </a:t>
                      </a: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Чарушин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«Про Тюпу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«Первая охота»;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С. Маршак «Усатый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полосатый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«Сказка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 глупом мышонке», 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«Детки в клетке»;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К. Ушинский «Петушок с семьёй», «Уточки»;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М. </a:t>
                      </a:r>
                      <a:r>
                        <a:rPr lang="ru-RU" sz="18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Пляцковский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«Разноцветные зверята»;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Русская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народная сказки: «Кот, петух и лиса»,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«Коза-дереза», «Волк и семеро козлят» в обр. А.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Н. Толстого,    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 Остер «Котёнок Гав»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«Тили-бом», «Пошёл котик на Торжок» - </a:t>
                      </a:r>
                      <a:r>
                        <a:rPr lang="ru-RU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потешки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Рассказы, стихи, загадки, сказки о животных.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Заучивание наизусть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стихотворений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 животных.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Чем помочь тебе, малыш?» (помощь в уходе за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домашними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животными),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«Не трогать незнакомых животных!», «Мой руки после ухода за животными!», «Не обижай животных!»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3848" y="602825"/>
            <a:ext cx="424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Чтение художественной литературы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38422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56915"/>
              </p:ext>
            </p:extLst>
          </p:nvPr>
        </p:nvGraphicFramePr>
        <p:xfrm>
          <a:off x="2782175" y="1772816"/>
          <a:ext cx="5544616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5544616"/>
              </a:tblGrid>
              <a:tr h="101348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НОД по рисованию «Козленок»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Аппликация: «Вышла</a:t>
                      </a:r>
                      <a:r>
                        <a:rPr lang="ru-RU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курочка гулять»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Лепка: «Цыплята», «Свинка»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Конструирование: «Будка для собачки», «Загон для лошадей, коров»; «Зоопарк».</a:t>
                      </a:r>
                      <a:br>
                        <a:rPr lang="ru-RU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Раскраски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самостоятельные рисунки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мозаика, разрезные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картинки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1030489"/>
            <a:ext cx="5709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Художественно-творческая деятельность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30119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67513"/>
            <a:ext cx="5100059" cy="382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67" y="0"/>
            <a:ext cx="918922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90382"/>
              </p:ext>
            </p:extLst>
          </p:nvPr>
        </p:nvGraphicFramePr>
        <p:xfrm>
          <a:off x="2786050" y="1571612"/>
          <a:ext cx="5616624" cy="4503012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</a:tblGrid>
              <a:tr h="194421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Муз. игра «Мы собачку позовём»,  «Хитрый кот в углу сидит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»,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разучивание песни «Скачет лошадка...»;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разыгрывание сказочных сюжетов,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настольный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театр,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пальчиковый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театр.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428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 с родителями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Рассматривание иллюстраций;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чтение книг о животных;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рассказы из личного опыта;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экскурсии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зоологический музей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зоопарк, творческие работы с родителями,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составление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рассказов,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оформление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альбомов «Мой маленький друг».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87824" y="868650"/>
            <a:ext cx="5276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Музыкально-театрализованная деятельность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16406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29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63302" y="620687"/>
            <a:ext cx="4945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Актуальность реализации проекта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082352"/>
            <a:ext cx="55446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Животный мир – важная часть нашей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 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Каждый ребёнок познаёт окружающий мир стараясь потрогать его,  поиграть,…..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005684"/>
            <a:ext cx="568863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Воспитывать любовь к природе нужно начинать с самого детства. Нужно учить заботиться о природе и беречь её. Важной частью природы являются живые существа. Прежде всего, ребёнок узнаёт животный мир, знакомясь с теми, кто живёт с ним рядом. А это домашние животные. А если сказать ещё точнее, то домашние питомцы, живущие в квартире. Не каждый родитель соглашается завести домашнего любимца, зная и понимая ответственность.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04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10485928" cy="6858000"/>
            <a:chOff x="1" y="0"/>
            <a:chExt cx="10485928" cy="6858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9144000" cy="6858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555775" y="908720"/>
              <a:ext cx="588735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/>
                <a:t>Проблема:</a:t>
              </a:r>
              <a:r>
                <a:rPr lang="ru-RU" dirty="0"/>
                <a:t> дети не имеют достаточных знаний о домашних животных и их детёнышах.</a:t>
              </a:r>
            </a:p>
            <a:p>
              <a:r>
                <a:rPr lang="ru-RU" dirty="0"/>
                <a:t> 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45484" y="1628800"/>
              <a:ext cx="5774191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/>
                <a:t>Тип проекта: </a:t>
              </a:r>
              <a:r>
                <a:rPr lang="ru-RU" dirty="0" smtClean="0"/>
                <a:t>информационно-творческий</a:t>
              </a:r>
              <a:endParaRPr lang="ru-RU" dirty="0" smtClean="0"/>
            </a:p>
            <a:p>
              <a:r>
                <a:rPr lang="ru-RU" dirty="0"/>
                <a:t> </a:t>
              </a:r>
              <a:r>
                <a:rPr lang="ru-RU" sz="2000" b="1" dirty="0" smtClean="0"/>
                <a:t>Вид </a:t>
              </a:r>
              <a:r>
                <a:rPr lang="ru-RU" sz="2000" b="1" dirty="0"/>
                <a:t>проекта:</a:t>
              </a:r>
              <a:r>
                <a:rPr lang="ru-RU" dirty="0"/>
                <a:t> групповой, семейный.</a:t>
              </a:r>
            </a:p>
            <a:p>
              <a:r>
                <a:rPr lang="ru-RU" dirty="0"/>
                <a:t> 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771800" y="2623754"/>
              <a:ext cx="5420931" cy="2369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/>
                <a:t>Ожидаемые результаты: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расширение кругозора детей,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 пополнение словарного запаса детей,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получение знаний о домашних животных и их детёнышах,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 воспитание любви к животным</a:t>
              </a:r>
            </a:p>
            <a:p>
              <a:r>
                <a:rPr lang="ru-RU" dirty="0" smtClean="0"/>
                <a:t> </a:t>
              </a:r>
            </a:p>
            <a:p>
              <a:r>
                <a:rPr lang="ru-RU" dirty="0" smtClean="0"/>
                <a:t> 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70342" y="4572008"/>
              <a:ext cx="37876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/>
                <a:t>        Возраст </a:t>
              </a:r>
              <a:r>
                <a:rPr lang="ru-RU" sz="2000" b="1" dirty="0"/>
                <a:t>детей: </a:t>
              </a:r>
              <a:r>
                <a:rPr lang="ru-RU" dirty="0" smtClean="0"/>
                <a:t>3-4 года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45484" y="5489290"/>
              <a:ext cx="794044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/>
                <a:t>Продолжительность проекта:</a:t>
              </a:r>
              <a:r>
                <a:rPr lang="ru-RU" dirty="0" smtClean="0"/>
                <a:t> с</a:t>
              </a:r>
              <a:r>
                <a:rPr lang="ru-RU" dirty="0" smtClean="0"/>
                <a:t>реднесрочный</a:t>
              </a:r>
              <a:endParaRPr lang="ru-RU" dirty="0"/>
            </a:p>
            <a:p>
              <a:r>
                <a:rPr lang="ru-RU" dirty="0"/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3999" cy="6858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483768" y="764704"/>
              <a:ext cx="6048672" cy="5878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Цели проекта: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Дать детям представление о домашних животных и их детёнышах, их внешнем виде, повадках, роли животных в жизни человека;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Познакомить детей с названиями домашних животных и их детёнышей; с местом  их проживания.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Воспитывать любовь, уважение и заботливое отношение к домашним питомцам.</a:t>
              </a:r>
            </a:p>
            <a:p>
              <a:r>
                <a:rPr lang="ru-RU" dirty="0"/>
                <a:t> </a:t>
              </a:r>
              <a:r>
                <a:rPr lang="ru-RU" b="1" dirty="0" smtClean="0"/>
                <a:t>Задачи</a:t>
              </a:r>
              <a:r>
                <a:rPr lang="ru-RU" b="1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Развивать элементарные представления о домашних животных (живут рядом с человеком, люди заботятся о животных, животные приносят пользу людям...);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Способствовать уточнению и обогащению представлений детей о домашних животных и их детёнышах (кот-кошка-котёнок, пёс-собака-щенок, бык-корова-телёнок, козёл-коза-козлёнок, конь-лошадь-жеребёнок и др.);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Поощрять и поддерживать самостоятельные наблюдения за животными;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Воспитывать интерес к жизни животных, заботливое отношение;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Учиться устанавливать простейшие родственные связи между взрослыми животными и их детёнышами;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/>
                <a:t>Развивать умение отвечать на вопросы, вести диалог;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0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483768" y="908720"/>
              <a:ext cx="6048672" cy="37984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Развивать умение общаться со сверстниками в процессе игровой деятельности;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Укреплять здоровье детей, осуществлять закаливающие процедуры, приобщать детей к здоровому образу жизни;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Развивать познавательную активность, мышление, воображение, коммуникативные навыки;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Развивать продуктивную деятельность детей, совершенствовать навыки и умения в рисовании, лепке, аппликации; развивать творческие способности;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Формировать первичные представления о выразительных возможностях </a:t>
              </a:r>
              <a:r>
                <a:rPr lang="ru-RU" dirty="0" smtClean="0"/>
                <a:t>музыки, </a:t>
              </a:r>
              <a:r>
                <a:rPr lang="ru-RU" dirty="0"/>
                <a:t>её способности передавать различные эмоции, настроение.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5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915816" y="908720"/>
              <a:ext cx="5708492" cy="5109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/>
                <a:t>Подготовка к проведению проекта: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1. Довести до сведения родителей и детей проблему.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2. Подобрать методическую литературу по теме.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3. Подобрать художественную литературу по теме.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4. Подобрать дидактический материал, наглядные пособия (альбомы для рассматривания, картины, настольные игры)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5. Подобрать материал для игровой деятельности.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6. Подобрать материал для творческой и продуктивной деятельности.</a:t>
              </a:r>
            </a:p>
            <a:p>
              <a:r>
                <a:rPr lang="ru-RU" dirty="0"/>
                <a:t> </a:t>
              </a:r>
            </a:p>
            <a:p>
              <a:r>
                <a:rPr lang="ru-RU" dirty="0"/>
                <a:t>7. Составить перспективный план.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83564"/>
              </p:ext>
            </p:extLst>
          </p:nvPr>
        </p:nvGraphicFramePr>
        <p:xfrm>
          <a:off x="3563888" y="1196752"/>
          <a:ext cx="3784936" cy="3974494"/>
        </p:xfrm>
        <a:graphic>
          <a:graphicData uri="http://schemas.openxmlformats.org/drawingml/2006/table">
            <a:tbl>
              <a:tblPr firstRow="1" firstCol="1" bandRow="1"/>
              <a:tblGrid>
                <a:gridCol w="3784936"/>
              </a:tblGrid>
              <a:tr h="3974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Наблюдения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дом. животными дома и на улице: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 выглядит,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где живёт,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что ест,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кто ухаживает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Просмотр презентации «Домашние животные»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Интегрированная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НОД «У бабушки в деревне»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84784"/>
            <a:ext cx="5256584" cy="3713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49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" y="0"/>
            <a:ext cx="908111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09846"/>
              </p:ext>
            </p:extLst>
          </p:nvPr>
        </p:nvGraphicFramePr>
        <p:xfrm>
          <a:off x="2555776" y="1556792"/>
          <a:ext cx="5832648" cy="5832688"/>
        </p:xfrm>
        <a:graphic>
          <a:graphicData uri="http://schemas.openxmlformats.org/drawingml/2006/table">
            <a:tbl>
              <a:tblPr firstRow="1" firstCol="1" bandRow="1"/>
              <a:tblGrid>
                <a:gridCol w="5832648"/>
              </a:tblGrid>
              <a:tr h="58326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Рассматривание картин «Кошка с котятами», «Собака со щенками», «На ферме», «В Конюшне»;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Рассматривание фотографий, иллюстраций, картинок дом. животных и их детёнышей.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Беседа о внешнем виде, образе жизни, питании, проживании, уходе за дом животными.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Составление описательных рассказов «Кто Я?», с опорой на схему.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Составление рассказов из личного опыта.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Словесные игры: «Чей хвост? Чья голова?», «Посчитай детёнышей», «У кого кто?», «Назови ласково», «Составляем загадки»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9872" y="1124744"/>
            <a:ext cx="3697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Коммуникация. Развитие речи.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30112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858</Words>
  <Application>Microsoft Office PowerPoint</Application>
  <PresentationFormat>Экран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проект «Домашние животные»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«Домашние животные»</dc:title>
  <dc:creator>Masha</dc:creator>
  <cp:lastModifiedBy>Рюрикович</cp:lastModifiedBy>
  <cp:revision>49</cp:revision>
  <dcterms:created xsi:type="dcterms:W3CDTF">2013-11-20T17:42:25Z</dcterms:created>
  <dcterms:modified xsi:type="dcterms:W3CDTF">2015-11-22T05:33:30Z</dcterms:modified>
</cp:coreProperties>
</file>