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72A85F3-040E-44AE-A1E6-44CDE7CD9692}" type="datetimeFigureOut">
              <a:rPr lang="ru-RU" smtClean="0"/>
              <a:t>ср 02.12.15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E562BD-ACB0-4E8F-94EB-1018909535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Свойства стекла и пластмассы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ada.ru/image/cache/data/allpsr/42859b_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1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rrentszona.org/torrents/images/SHirokoformatnye_oboi_na_rabochiy_stol_Makro_%5B1366x768_-_6800x4525%5D_JPG_1375212980-7136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9" y="270892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01.enter.ru/1/1/500/2d/1244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17865"/>
          <a:stretch/>
        </p:blipFill>
        <p:spPr bwMode="auto">
          <a:xfrm>
            <a:off x="158312" y="4972829"/>
            <a:ext cx="3401489" cy="18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rednulya.ru/components/com_virtuemart/shop_image/product/0758d2c9fd50d7184a44e741d7effd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4" y="1597076"/>
            <a:ext cx="4313242" cy="255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inal.1gb.ru/wp-content/uploads/2015/04/Vedro-plastikovoe-10l.-s-kryishko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40" y="3217432"/>
            <a:ext cx="1321526" cy="13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1stolzakazov.ru/catalog_link/%D0%D1%C2/83545/93637/938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25411"/>
          <a:stretch/>
        </p:blipFill>
        <p:spPr bwMode="auto">
          <a:xfrm>
            <a:off x="4860032" y="4538958"/>
            <a:ext cx="3895634" cy="19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8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gpicture.com.ua/images/2009/10/venic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3308"/>
            <a:ext cx="6877235" cy="49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um-bryansk.ru/files/catalog-items/big/143832748332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1"/>
            <a:ext cx="7677663" cy="41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0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venyunonoch.narod.ru/Equipment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7" y="980728"/>
            <a:ext cx="43189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ntomo.com/uploads/posts/2015-05/1432576551_colored-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00" y="3825343"/>
            <a:ext cx="4896544" cy="26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5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nas.co.za/ImageGen8fac.jpg?image=/media/83432/glass.jpg&amp;compression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8695"/>
            <a:ext cx="80661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3-tub-ru.yandex.net/i?id=33f29b7a498018e268ee0a803e70895f&amp;n=33&amp;h=190&amp;w=1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img.diytrade.com/smimg/412458/9916062-1344477-0/laminated_glass/e1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92688" cy="47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2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kr-web.org.ua/uploads/posts/2009-02/1234216626_c52bf69a41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61" y="3133983"/>
            <a:ext cx="385861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olyan.net/uploads/posts/2010-04/1272176020_steklo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justlanded.com/classified_images/Russia_Saint-Petersburg/Buy-Sell_Collectibles-Antiques/Glass-souvenirs-955101/photo/scaled_955101_1348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58" y="4332243"/>
            <a:ext cx="280831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pipec.ru/20110403/600px/91191_apc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72" y="1291344"/>
            <a:ext cx="2276118" cy="36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9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cs306612.userapi.com/v306612796/51c4/-dTBQ9_gz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21786" r="9970" b="23969"/>
          <a:stretch/>
        </p:blipFill>
        <p:spPr bwMode="auto">
          <a:xfrm>
            <a:off x="3218594" y="4170962"/>
            <a:ext cx="3685309" cy="24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017.radikal.ru/i424/1204/ab/716e2aa38bb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11612" r="16017" b="6434"/>
          <a:stretch/>
        </p:blipFill>
        <p:spPr bwMode="auto">
          <a:xfrm>
            <a:off x="179512" y="1268760"/>
            <a:ext cx="3020291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olfasolspb.ru/wp-content/uploads/2014/11/IMG_04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" y="4077072"/>
            <a:ext cx="3038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2.livemaster.ru/foto/large/ad02960824-ukrasheniya-ocharovanie-nezhnosti-n0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3" y="1633202"/>
            <a:ext cx="2857641" cy="21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g19.olx.ua/images_slandocomua/231865948_1_1000x700_prodam-srochno-nedorogo-dom-s-ogorodom-14-sotok-v-cherte-goroda-pavlogra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7" t="583" r="22946" b="3226"/>
          <a:stretch/>
        </p:blipFill>
        <p:spPr bwMode="auto">
          <a:xfrm>
            <a:off x="6300192" y="1633202"/>
            <a:ext cx="2602726" cy="29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50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Свойства стекла и пластмассы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стекла и пластмассы</dc:title>
  <dc:creator>Пользователь</dc:creator>
  <cp:lastModifiedBy>Пользователь</cp:lastModifiedBy>
  <cp:revision>4</cp:revision>
  <dcterms:created xsi:type="dcterms:W3CDTF">2015-12-02T09:19:32Z</dcterms:created>
  <dcterms:modified xsi:type="dcterms:W3CDTF">2015-12-02T13:26:12Z</dcterms:modified>
</cp:coreProperties>
</file>