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52" autoAdjust="0"/>
  </p:normalViewPr>
  <p:slideViewPr>
    <p:cSldViewPr>
      <p:cViewPr varScale="1">
        <p:scale>
          <a:sx n="73" d="100"/>
          <a:sy n="73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2" descr="107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08275"/>
            <a:ext cx="39401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21"/>
          <p:cNvGrpSpPr>
            <a:grpSpLocks/>
          </p:cNvGrpSpPr>
          <p:nvPr userDrawn="1"/>
        </p:nvGrpSpPr>
        <p:grpSpPr bwMode="auto">
          <a:xfrm>
            <a:off x="0" y="3284538"/>
            <a:ext cx="5826125" cy="2016125"/>
            <a:chOff x="0" y="3284984"/>
            <a:chExt cx="5826648" cy="2016465"/>
          </a:xfrm>
        </p:grpSpPr>
        <p:pic>
          <p:nvPicPr>
            <p:cNvPr id="7" name="Рисунок 9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1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4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38608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EA7F-1E9A-40B0-BEC6-4FF86680A457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8316-347A-4B83-A4E0-7B0E2EF4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3" name="Группа 8"/>
          <p:cNvGrpSpPr>
            <a:grpSpLocks/>
          </p:cNvGrpSpPr>
          <p:nvPr userDrawn="1"/>
        </p:nvGrpSpPr>
        <p:grpSpPr bwMode="auto">
          <a:xfrm>
            <a:off x="0" y="3284538"/>
            <a:ext cx="5826125" cy="2016125"/>
            <a:chOff x="0" y="3284984"/>
            <a:chExt cx="5826648" cy="2016465"/>
          </a:xfrm>
        </p:grpSpPr>
        <p:pic>
          <p:nvPicPr>
            <p:cNvPr id="4" name="Рисунок 8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1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2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3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2" descr="107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4400"/>
            <a:ext cx="2016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2089-0202-4C49-953E-99DCD4DF0BCD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A492-169E-4071-A093-59BAFA224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F595-DEB0-4EEC-9574-EB1CC6D1235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47EA-D2CE-415C-BDF5-C64D72FE9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4A09F-8F16-4A71-9549-94FB229A5EE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4354A-1A08-4C1B-A656-EB274D7C1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416800" cy="2376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Знакомая - незнакомка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924175"/>
            <a:ext cx="5184775" cy="3168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Детский проект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Кушнырь Виктории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2015 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Рисунок 4" descr="695aa3c626f94340f24f88108778b14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076700"/>
            <a:ext cx="49895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IMAG1187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154363"/>
            <a:ext cx="6192837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8175" y="1557338"/>
            <a:ext cx="58324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313" y="720725"/>
            <a:ext cx="828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i="1" u="sng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Вывод</a:t>
            </a:r>
          </a:p>
          <a:p>
            <a:pPr indent="450850" algn="ctr"/>
            <a:r>
              <a:rPr lang="ru-RU" sz="2400" b="1" i="1">
                <a:solidFill>
                  <a:srgbClr val="4F6228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Из энциклопедий и ресурсов интернета мы узнали о разновидностях улиток и их среде обитания, особенностях внешнего вида и питания.</a:t>
            </a:r>
          </a:p>
          <a:p>
            <a:pPr indent="450850" algn="ctr"/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Улитки приносят пользу, так как, если уничтожить улиток то птицам и животным нечем будет питаться и они исчезнут. </a:t>
            </a:r>
          </a:p>
          <a:p>
            <a:pPr indent="450850" algn="ctr"/>
            <a:endParaRPr lang="ru-RU" sz="2400" b="1" i="1">
              <a:solidFill>
                <a:srgbClr val="4F622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12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338" y="476250"/>
            <a:ext cx="3783012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825" y="549275"/>
            <a:ext cx="3960813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Однажды мы с дочкой после дождя увидели виноградную улитку, у неё это вызвало большой восторг и интерес. Вика начала  задавать много вопросов. Где они живут ,чем питаются, какую приносят пользу.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IMAG12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825750"/>
            <a:ext cx="24114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" descr="IMAG11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5888"/>
            <a:ext cx="4616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8313" y="333375"/>
            <a:ext cx="3671887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Вика заинтересовала всю семью к поиску ответов на вопросы подключился брат и папа.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Мы спросили у Вики: «Как, ты думаешь, улитка  какую пользу приносит?»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Вика ответила что она ест  капусту, значит она вредитель. А брат ответил что улитками питаются животные и птицы, даже люди их едят, значит они полезны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476250"/>
            <a:ext cx="3529012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Мы решили немного понаблюдать за улитками, насыпали в аквариум землю с песком, намочили её , ведь улитки очень любят влагу, положили туда листочки от винограда и огурцы, мы с мамой прочитали что улитки их очень любят, и посадили туда улиток. Они весь день сидели в своём домике и не вылизали, а вечером проснулись и начали ползать.</a:t>
            </a:r>
            <a:endParaRPr lang="ru-RU" sz="2000" dirty="0"/>
          </a:p>
        </p:txBody>
      </p:sp>
      <p:pic>
        <p:nvPicPr>
          <p:cNvPr id="7171" name="Рисунок 5" descr="IMAG12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333375"/>
            <a:ext cx="48482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" descr="IMAG12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84538"/>
            <a:ext cx="4937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0"/>
            <a:ext cx="3024187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Утром когда Вика проснулась увидела что огурцы были погрызены.  Она удивленно спросила: «А что, у улиток есть зубы?»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Улитка - травоядное животное. Травоядная — значит та, которая питается травой и другими растениями. Улитка поедает зеленую листву разных растений. На языке улитки, как на напильнике, расположены сотни маленьких зубок, ими улитка срезает и перемалывает пищу.</a:t>
            </a:r>
          </a:p>
        </p:txBody>
      </p:sp>
      <p:pic>
        <p:nvPicPr>
          <p:cNvPr id="8195" name="Рисунок 6" descr="IMAG126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1141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7" descr="IMAG12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24495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8" descr="IMAG12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889375"/>
            <a:ext cx="47529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6463" y="0"/>
            <a:ext cx="36004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</a:rPr>
              <a:t>Если прислушаться, то можно услышать как улитка грызёт огурец.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IMAG11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0"/>
            <a:ext cx="273685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gLOM1s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141663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692150"/>
            <a:ext cx="4464050" cy="591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Вика а как ты думаешь, зачем улитке рожки? </a:t>
            </a:r>
          </a:p>
          <a:p>
            <a:pPr>
              <a:buFontTx/>
              <a:buChar char="-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«Я не знаю»,ответила Вика, наверное, чтобы видеть.</a:t>
            </a:r>
          </a:p>
          <a:p>
            <a:pPr>
              <a:buFontTx/>
              <a:buChar char="-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 улитки не одни рожки-усики, а две пары — два и два. Одна маленькая пара — это усики, которыми улитка нюхает. Вторая большая пара — это глаза. Рожки-усики улиток очень чувствительны: если они случайно касаются какого либо предмета, то улитка моментально убирает их внутрь.</a:t>
            </a:r>
          </a:p>
          <a:p>
            <a:pPr>
              <a:defRPr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Vnesh.stroen.vinogradnoi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76600" y="1268413"/>
            <a:ext cx="5867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422275"/>
            <a:ext cx="39957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Вика как ты думаешь улитка двигается быстро или медленно?</a:t>
            </a:r>
          </a:p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Действительно, улитка движется очень медленно. </a:t>
            </a:r>
          </a:p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Как же улитке удается ползти, если никаких ног у нее не видно?</a:t>
            </a:r>
          </a:p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Дело в том, что вся нижняя часть тела улитки представляет из себя сплошную «ногу»! Когда улитка ползет, из ноги вытекает липкая жидкость, которая помогает улитке двигаться и удерживаться на поверхности:</a:t>
            </a:r>
          </a:p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Ползти вверх тормашками могут улитки,</a:t>
            </a:r>
          </a:p>
          <a:p>
            <a:pPr eaLnBrk="0" hangingPunct="0"/>
            <a:r>
              <a:rPr lang="ru-RU" sz="20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Поскольку они удивительно липки.</a:t>
            </a:r>
            <a:endParaRPr lang="ru-RU" sz="2000" b="1" i="1">
              <a:solidFill>
                <a:srgbClr val="4F6228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180975"/>
            <a:ext cx="46434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Надежный ли у улитки домик — раковина?</a:t>
            </a:r>
          </a:p>
          <a:p>
            <a:r>
              <a:rPr lang="ru-RU" sz="28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«Думаю, да»:- ответила Вика.</a:t>
            </a:r>
          </a:p>
          <a:p>
            <a:pPr eaLnBrk="0" hangingPunct="0"/>
            <a:r>
              <a:rPr lang="ru-RU" sz="2800" b="1" i="1">
                <a:solidFill>
                  <a:srgbClr val="4F6228"/>
                </a:solidFill>
                <a:latin typeface="Calibri" pitchFamily="34" charset="0"/>
              </a:rPr>
              <a:t>Если улитку потревожить, она скрывается в раковине. Хотя раковина улитки довольно прочная. Наступать на раковину нельзя, её можно раздавить.</a:t>
            </a:r>
          </a:p>
        </p:txBody>
      </p:sp>
      <p:pic>
        <p:nvPicPr>
          <p:cNvPr id="11267" name="Рисунок 4" descr="IMAG118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5888"/>
            <a:ext cx="3813175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vinogradnaja-ulitk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4559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3485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3141663"/>
            <a:ext cx="4703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530225"/>
            <a:ext cx="53641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Как улитки появляются на свет?</a:t>
            </a:r>
          </a:p>
          <a:p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«Наверное, рождаются а потом ищут себе домик-раковину»</a:t>
            </a:r>
          </a:p>
          <a:p>
            <a:pPr eaLnBrk="0" hangingPunct="0"/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Оказывается улитка откладывает яйца, как курица, в специально приготовленную ямку. Затем эту ямку засыпает. Из яиц вылупляются улитки, похожие на взрослых. У молодых улиток маленькая гладкая прозрачная раковина.</a:t>
            </a:r>
          </a:p>
          <a:p>
            <a:pPr eaLnBrk="0" hangingPunct="0"/>
            <a:r>
              <a:rPr lang="ru-RU" sz="2400" b="1" i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Через несколько дней молодые улитки выползают из ямки на поверхность в поисках пищи.</a:t>
            </a:r>
            <a:endParaRPr lang="ru-RU" sz="2400" b="1" i="1">
              <a:solidFill>
                <a:srgbClr val="4F6228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554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Тема Office</vt:lpstr>
      <vt:lpstr>Знакомая - незнакомка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Роман</cp:lastModifiedBy>
  <cp:revision>29</cp:revision>
  <dcterms:created xsi:type="dcterms:W3CDTF">2014-08-12T12:51:50Z</dcterms:created>
  <dcterms:modified xsi:type="dcterms:W3CDTF">2015-11-25T07:09:49Z</dcterms:modified>
</cp:coreProperties>
</file>