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6" r:id="rId12"/>
    <p:sldId id="265" r:id="rId13"/>
    <p:sldId id="267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857232"/>
            <a:ext cx="635798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Семинар-практикум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родителей и педагогов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«Подготовка руки к письму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 первоклассников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интеллектуальными нарушениями»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428604"/>
            <a:ext cx="7358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Специальные упражнения для подготовки руки ребенка непосредственно к школьному письму, которые включают элементы прописных букв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Описание: C:\Users\admin\Searches\Desktop\ФОТО К ДИПЛОМУ\DSC0338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643050"/>
            <a:ext cx="2286000" cy="232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Описание: C:\Users\admin\Searches\Desktop\ФОТО К ДИПЛОМУ\DSC0339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714488"/>
            <a:ext cx="2360295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Searches\Desktop\DSC0341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2357430"/>
            <a:ext cx="2000264" cy="2857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22" descr="http://www.npc-pzdp.ru/_ph/6/5729486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2438400" cy="2181225"/>
          </a:xfrm>
          <a:prstGeom prst="rect">
            <a:avLst/>
          </a:prstGeom>
          <a:noFill/>
        </p:spPr>
      </p:pic>
      <p:pic>
        <p:nvPicPr>
          <p:cNvPr id="23554" name="Рисунок 2" descr="Описание: C:\Users\admin\Searches\Desktop\ДИПЛОМ\DSC03336.JPG"/>
          <p:cNvPicPr>
            <a:picLocks noChangeAspect="1" noChangeArrowheads="1"/>
          </p:cNvPicPr>
          <p:nvPr/>
        </p:nvPicPr>
        <p:blipFill>
          <a:blip r:embed="rId3" cstate="print"/>
          <a:srcRect t="26220" b="8230"/>
          <a:stretch>
            <a:fillRect/>
          </a:stretch>
        </p:blipFill>
        <p:spPr bwMode="auto">
          <a:xfrm>
            <a:off x="4714876" y="1357298"/>
            <a:ext cx="2476500" cy="142876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571869" y="457200"/>
            <a:ext cx="485778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с холодной и горячей водой, кубиками льда, грецкими орехами, маленькими массажными мячами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9" name="Рисунок 39" descr="DSC034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071810"/>
            <a:ext cx="2071702" cy="1738750"/>
          </a:xfrm>
          <a:prstGeom prst="rect">
            <a:avLst/>
          </a:prstGeom>
          <a:noFill/>
        </p:spPr>
      </p:pic>
      <p:pic>
        <p:nvPicPr>
          <p:cNvPr id="23558" name="Рисунок 1" descr="Описание: C:\Users\admin\Searches\Desktop\DSC034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3286124"/>
            <a:ext cx="2000264" cy="1991788"/>
          </a:xfrm>
          <a:prstGeom prst="rect">
            <a:avLst/>
          </a:prstGeom>
          <a:noFill/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1000100" y="3286124"/>
            <a:ext cx="264320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конструкторами, рисование, лепка, выкладывание мозаик, аппликация, вырезывание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493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714480" y="500042"/>
            <a:ext cx="592935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«Трудные виражи».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Инструкция: «Ты –пчёлка (дельфин, верблюд, заяц и т.д.) в и тебе нужно пройти путь. Дорога, по которой ты будешь идти, не простая. Поэтому будь внимательным и осторожным». Ребенок должен карандашом, не отрывая руки, «пройти» по изгибам дорожек.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5" name="Рисунок 17" descr="DSC033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428868"/>
            <a:ext cx="5191125" cy="307658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14290"/>
            <a:ext cx="735811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овладения графическим навыком очень важен санитарно-гигиенический аспект деятельности обучающегося: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Правила посадки учащихся при письме: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Сидеть прямо, на всей плоскости стула.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Опираться спиной о спинку стула.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Не ложиться на стол.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Ноги должны стоять на полу.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Голова слегка наклонена влево.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Плечи следует держать ровно.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Руки лежат на столе,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локти слегка выступают за край стола.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Положение тетради при письме:</a:t>
            </a:r>
          </a:p>
          <a:p>
            <a:pPr marL="2667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Под углом 65</a:t>
            </a:r>
            <a:r>
              <a:rPr lang="ru-RU" sz="1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нижний левый край </a:t>
            </a:r>
          </a:p>
          <a:p>
            <a:pPr marL="2667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должен находиться на середине груди. </a:t>
            </a:r>
          </a:p>
          <a:p>
            <a:pPr marL="2667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По мере заполнения тетради она </a:t>
            </a:r>
          </a:p>
          <a:p>
            <a:pPr marL="2667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передвигается вверх.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3.bp.blogspot.com/-lrb7WL6s3h8/VF0SVM-7DrI/AAAAAAAAAyg/FGgGsOJWKlE/s1600/1005340281.jpg"/>
          <p:cNvPicPr>
            <a:picLocks noChangeAspect="1" noChangeArrowheads="1"/>
          </p:cNvPicPr>
          <p:nvPr/>
        </p:nvPicPr>
        <p:blipFill>
          <a:blip r:embed="rId2"/>
          <a:srcRect l="52139" t="7500" r="7753" b="61428"/>
          <a:stretch>
            <a:fillRect/>
          </a:stretch>
        </p:blipFill>
        <p:spPr bwMode="auto">
          <a:xfrm>
            <a:off x="1857356" y="1500174"/>
            <a:ext cx="2143140" cy="2071702"/>
          </a:xfrm>
          <a:prstGeom prst="rect">
            <a:avLst/>
          </a:prstGeom>
          <a:noFill/>
        </p:spPr>
      </p:pic>
      <p:pic>
        <p:nvPicPr>
          <p:cNvPr id="25604" name="Picture 4" descr="http://lib.convdocs.org/pars_docs/refs/212/211515/211515_html_3e33aa44.png"/>
          <p:cNvPicPr>
            <a:picLocks noChangeAspect="1" noChangeArrowheads="1"/>
          </p:cNvPicPr>
          <p:nvPr/>
        </p:nvPicPr>
        <p:blipFill>
          <a:blip r:embed="rId3"/>
          <a:srcRect t="46569" r="48548" b="6862"/>
          <a:stretch>
            <a:fillRect/>
          </a:stretch>
        </p:blipFill>
        <p:spPr bwMode="auto">
          <a:xfrm>
            <a:off x="5857884" y="4143380"/>
            <a:ext cx="1857388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71480"/>
            <a:ext cx="70009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Овладение навыком письма - длительный и трудоемкий процесс, который не всем детям дается легко.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Но при систематическом выполнении определенных заданий и упражнений ребенку намного легче освоить все технические навыки процесса письма.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admin\Searches\Desktop\DSC034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285992"/>
            <a:ext cx="5254523" cy="2721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428736"/>
            <a:ext cx="7643866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r>
              <a:rPr lang="ru-RU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Спасибо за внимание!</a:t>
            </a: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r>
              <a:rPr lang="ru-RU" sz="4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Приятного  и полезного общения с детьми!</a:t>
            </a:r>
            <a:endParaRPr lang="ru-RU" sz="48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500042"/>
            <a:ext cx="750099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Ознакомление с играми и упражнениями, способствующими подготовке руки младшего школьного возраста к письму.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2357430"/>
            <a:ext cx="67866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algn="ctr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Расширять представления родителей по развитию мелкой моторики  у детей младшего школьного возраста с интеллектуальными нарушениями</a:t>
            </a:r>
          </a:p>
          <a:p>
            <a:pPr algn="ctr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Обучить практическим приемам подготовки к школе ребенка с интеллектуальными нарушениями</a:t>
            </a:r>
          </a:p>
          <a:p>
            <a:pPr algn="ctr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Познакомить родителей с нетрадиционными приемами и материалами, используемыми в работе с детьми по развитию мелкой моторики и координации движений рук</a:t>
            </a:r>
          </a:p>
          <a:p>
            <a:pPr algn="ctr">
              <a:buFont typeface="Wingdings" pitchFamily="2" charset="2"/>
              <a:buChar char="v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2" y="571480"/>
            <a:ext cx="700092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Подготовка к письму – один из сложных этапов подготовки к школе.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Письмо — сложный процесс, который требует совместной работы мышц кисти, всей руки, координации движений всего тела. Не каждый взрослый умеет красиво писать, что же говорить о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детях? </a:t>
            </a:r>
          </a:p>
          <a:p>
            <a:pPr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Письмо – это сложный навык, включающий в себя выполнение тонких координированных движений руки. Техника письма требует слаженной работы кисти рук и всей руки, хорошего зрительного восприятия, произвольного внимания. Неподготовленность к письму может привести к возникновению негативного отношения к учебе, тревожного состояния в школе. Поэтому в младшем школьном возрасте важно развивать механизмы, необходимые для овладения письмом, создать условия для накопления двигательного и практического опыта, развития ручной умелости. У первоклассников с интеллектуальными нарушениями, важна именно подготовка к письму, а не обучение.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00100" y="0"/>
            <a:ext cx="735811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упражнений и занятий на развитие мелкой моторики руки.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устойчивых навыков сохранения правильной осанки во время письма;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рациональной мышечной нагрузки на кисть, предплечье и плечо;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упражнение в формировании навыков письма, добиваясь четкости линий,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подготовка руки к письму (развитие мелких мышц пальцев и кисти руки);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глазомера (формирование умения видеть контуры фигур и при штриховании не выходить за их пределы, соблюдая одинаковое расстояние между линиями);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правильно соблюдать графические пропорции, писать плавно и симметрично;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точность движений, внимание и контроль за собственными действиями;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личностные качества: волевое усилие, выполнение задачи в полном объеме, бережливость, аккуратность, терпение, трудолюбие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психические процессы: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мышление: научить анализировать образец, воспроизводить изображение по образцу, анализировать свою работу, применять навыки анализа и синтеза учебной задачи, способствовать развитию мыслительных операций: анализа, синтеза, сравнения, обобщения ощущения и восприятия.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внимание: стимулировать развитие основных свойств внимания: объема, распределения, концентрации, устойчивости и переключаемости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память: стимулировать развитие процессов запоминания, сохранения и воспроизведения.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928662" y="857232"/>
            <a:ext cx="764386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исследования уровня сформированности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графомоторных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навыков нами используются следующие методики: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«Рисование бус» (методика И.И.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Аргинской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«Продолжи узор» (модифицированный вариант методики Г.Ф.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«Раскрашивание фигур» (методика Н.Я. Чутко).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«Диктант» (методика Н.В. Нечаевой).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«Чтение схем слов» (методика Н.В. Нечаевой).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Диктант (запись букв, слогов, слов, предложений).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Списывание.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Упражнения на определение ведущей руки.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Состояние двигательной сферы (мелкой  и крупной моторики).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Рисование фигуры человека, срисовывание типичных букв и срисовывание групп точек.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428728" y="571480"/>
            <a:ext cx="671517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ходе исследования нами были выявлены типичные проблемы (трудности), с которыми сталкиваются первоклассники  с интеллектуальной недостаточностью  при выполнении заданий.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Ученики первого класса неправильно держат карандаш, не регулируют силу нажима. Грубых двигательных расстройств у первоклассников нет, однако уровень физического и моторного развития ниже, чем у нормально развивающихся сверстников, затруднено формирование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графомоторных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навыков, трудности формирования навыка письма учащихся, обусловлены низким уровнем развития мелкой моторики руки.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Начиная работу по подготовке детей к письму, мы учим ребенка, в первую очередь, правильно удерживать ручку и ориентироваться в пространстве (на листе бумаги). Основное внимание мы обращаем и на формирование правильной позы при письме: детей учим сидеть, держать ручку, располагать необходимые предметы на столе, самостоятельно работать.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30003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8" descr="DSC033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500306"/>
            <a:ext cx="3428233" cy="2757492"/>
          </a:xfrm>
          <a:prstGeom prst="rect">
            <a:avLst/>
          </a:prstGeom>
          <a:noFill/>
        </p:spPr>
      </p:pic>
      <p:pic>
        <p:nvPicPr>
          <p:cNvPr id="19457" name="Рисунок 6" descr="Описание: C:\Users\admin\Searches\Desktop\ФОТО К ДИПЛОМУ\DSC03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214554"/>
            <a:ext cx="3668799" cy="3052769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000100" y="500042"/>
            <a:ext cx="728667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мелкой моторики и зрительно-двигательной координации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  проводить с первоклассниками гимнастику для пальцев и кистей рук, упражнения с мелкими и сыпучими материалами, игровые задания по застегиванию и расстегиванию различных видов застежек, шнуровке и т.д.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469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14348" y="214290"/>
            <a:ext cx="78581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Графические упражнения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способствуют подготовке руки к письму, развитию точности движений, вниманию и контролю за собственными действиями. Развитие мелкой моторики определяется не только четкостью и красотой изображения линий, но и легкостью и свободой: движения руки не должны быть скованными, напряженными.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учим ребенка стараться не отрывать ручку от бумаги и не прерывать линии.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Дорисуй картинку по клеткам.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Продолжи узор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Штриховка - одно из важнейших упражнений.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Овладевая механизмом письма, дети вырабатывают такую уверенность штриха, что когда они приступят к письму в тетрадях, у них это будет получаться как у человека, много писавшего.</a:t>
            </a:r>
          </a:p>
        </p:txBody>
      </p:sp>
      <p:pic>
        <p:nvPicPr>
          <p:cNvPr id="3" name="Рисунок 2" descr="C:\Users\1\Downloads\DSC033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571876"/>
            <a:ext cx="2428892" cy="196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C:\Users\1\Downloads\DSC033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071810"/>
            <a:ext cx="1218091" cy="229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857620" y="3643314"/>
            <a:ext cx="307183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Правила штриховки: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Штриховать только в заданном направлении.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Не выходить за контуры фигуры.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Соблюдать параллельность линий.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Не сближать штрихи, расстояние между ними должно быть 0, 5 см</a:t>
            </a:r>
            <a:r>
              <a:rPr lang="ru-RU" b="1" dirty="0" smtClean="0">
                <a:solidFill>
                  <a:srgbClr val="333333"/>
                </a:solidFill>
                <a:latin typeface="Arial"/>
              </a:rPr>
              <a:t>.</a:t>
            </a:r>
            <a:endParaRPr lang="ru-RU" b="1" i="0" dirty="0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4"/>
            <a:ext cx="77153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Графический диктант.</a:t>
            </a:r>
          </a:p>
          <a:p>
            <a:pPr indent="358775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Графический диктант – это схематичное изображение предмета (рисование по клеточкам). Это игровой способ развития у 5 – 7летних детей пространственного воображения, мелкой моторики пальцев рук, координации движений, усидчивости. Для занятий необходима тетрадь в клетку, простой карандаш и ластик, чтобы ребёнок мог всегда исправить неправильную линию. Продолжительность одного занятия с графическими диктантами не должна превышать 15 – 20 минут.</a:t>
            </a:r>
          </a:p>
          <a:p>
            <a:pPr indent="358775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Графический диктант можно выполнять в двух вариантах:</a:t>
            </a:r>
          </a:p>
          <a:p>
            <a:pPr indent="358775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Ребенку предлагают образец геометрического рисунка и просят его повторить точно такой же рисунок в тетради в клетку.</a:t>
            </a:r>
          </a:p>
          <a:p>
            <a:pPr indent="358775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Взрослый диктует последовательность действий с указанием числа клеточек и их направлений (влево, вправо, вверх, вниз, ребенок выполняет работу на слух, а затем сравнивает изображение с образцом.</a:t>
            </a:r>
          </a:p>
          <a:p>
            <a:pPr indent="358775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Обратите внимание на посадку ребёнка во время выполнения диктанта, на то, как он держит карандаш. Помните, что во время занятий очень важен настрой ребёнка и доброжелательное отношение взрослого. Занятие для ребёнка – не экзамен, а игра. Помогайте малышу, следите за тем, чтобы он не ошибался. Результат работы всегда должен удовлетворять ребёнка, чтобы ему вновь и вновь хотелось рисовать по клеткам.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Описание: C:\Users\admin\Searches\Desktop\DSC034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857365"/>
            <a:ext cx="458033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1126</Words>
  <Application>Microsoft Office PowerPoint</Application>
  <PresentationFormat>Экран (4:3)</PresentationFormat>
  <Paragraphs>101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7</cp:revision>
  <dcterms:created xsi:type="dcterms:W3CDTF">2015-11-08T18:45:53Z</dcterms:created>
  <dcterms:modified xsi:type="dcterms:W3CDTF">2015-11-09T03:46:59Z</dcterms:modified>
</cp:coreProperties>
</file>