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B9269-C295-4120-BC70-A507D4A6BB4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0CF25-F5C3-4E03-A558-5B6869C50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B9269-C295-4120-BC70-A507D4A6BB4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0CF25-F5C3-4E03-A558-5B6869C50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B9269-C295-4120-BC70-A507D4A6BB4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0CF25-F5C3-4E03-A558-5B6869C50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B9269-C295-4120-BC70-A507D4A6BB4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0CF25-F5C3-4E03-A558-5B6869C50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B9269-C295-4120-BC70-A507D4A6BB4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0CF25-F5C3-4E03-A558-5B6869C50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B9269-C295-4120-BC70-A507D4A6BB4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0CF25-F5C3-4E03-A558-5B6869C50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B9269-C295-4120-BC70-A507D4A6BB4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0CF25-F5C3-4E03-A558-5B6869C50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B9269-C295-4120-BC70-A507D4A6BB4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0CF25-F5C3-4E03-A558-5B6869C50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B9269-C295-4120-BC70-A507D4A6BB4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0CF25-F5C3-4E03-A558-5B6869C50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B9269-C295-4120-BC70-A507D4A6BB4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0CF25-F5C3-4E03-A558-5B6869C50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B9269-C295-4120-BC70-A507D4A6BB4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0CF25-F5C3-4E03-A558-5B6869C50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8BB9269-C295-4120-BC70-A507D4A6BB4A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390CF25-F5C3-4E03-A558-5B6869C50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8604448" cy="108012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Проект:</a:t>
            </a:r>
            <a:b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«Дорожная </a:t>
            </a: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Азбука»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81128"/>
            <a:ext cx="6400800" cy="17526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Галузина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Владимировна,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МБДОУ детский сад №2 г.Балаково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Азбуку дорожную всю мы изучили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за это медали получили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таня\Desktop\Проект Галузиной по ПДД\фото по ПДД\DSCF4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7050484" cy="4912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Участники проекта: воспитатель, дети и родители подготовительной к школе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группы №3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180728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 задачи проекта решались в различных видах детской деятельности: игровой, коммуникативной, трудовой, продуктивной, музыкально-художественной, чтения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Читали художественную литературу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C:\Users\таня\Desktop\Проект Галузиной по ПДД\фото по ПДД\DSCF4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24218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Рассматривали иллюстрации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ня\Desktop\Проект Галузиной по ПДД\фото по ПДД\DSCF4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36408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Учили дорожные знаки, загадки отгадывали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ня\Desktop\Проект Галузиной по ПДД\фото по ПДД\DSCF4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89654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Песни пели и стихи читали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таня\Desktop\Проект Галузиной по ПДД\фото по ПДД\DSCF4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6096372" cy="477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Рисовали, лепили и аппликацию создавали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таня\Desktop\Проект Галузиной по ПДД\фото по ПДД\DSCF4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439248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Играли в дидактические и сюжетно-ролевые игры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DSCF4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340768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DSCF4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6016" y="3789040"/>
            <a:ext cx="4176464" cy="28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Ходили на тематические экскурсии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таня\Desktop\Проект Галузиной по ПДД\фото по ПДД\DSCF4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3603501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6_dL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76_dLO</Template>
  <TotalTime>166</TotalTime>
  <Words>83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76_dLO</vt:lpstr>
      <vt:lpstr> Проект: «Дорожная Азбука» </vt:lpstr>
      <vt:lpstr>Участники проекта: воспитатель, дети и родители подготовительной к школе  группы №3</vt:lpstr>
      <vt:lpstr>Читали художественную литературу</vt:lpstr>
      <vt:lpstr>Рассматривали иллюстрации</vt:lpstr>
      <vt:lpstr>Учили дорожные знаки, загадки отгадывали</vt:lpstr>
      <vt:lpstr>Песни пели и стихи читали</vt:lpstr>
      <vt:lpstr>Рисовали, лепили и аппликацию создавали</vt:lpstr>
      <vt:lpstr>Играли в дидактические и сюжетно-ролевые игры</vt:lpstr>
      <vt:lpstr>Ходили на тематические экскурсии</vt:lpstr>
      <vt:lpstr>Азбуку дорожную всю мы изучили  и за это медали получили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«Дорожная Азбука»</dc:title>
  <dc:creator>таня</dc:creator>
  <cp:lastModifiedBy>Admin</cp:lastModifiedBy>
  <cp:revision>23</cp:revision>
  <dcterms:created xsi:type="dcterms:W3CDTF">2013-12-04T08:32:25Z</dcterms:created>
  <dcterms:modified xsi:type="dcterms:W3CDTF">2014-06-09T07:00:20Z</dcterms:modified>
</cp:coreProperties>
</file>