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68761"/>
            <a:ext cx="8458200" cy="2592287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Ажурные ограды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52120" y="5229200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Аболдуева Е.О.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8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2" b="22382"/>
          <a:stretch>
            <a:fillRect/>
          </a:stretch>
        </p:blipFill>
        <p:spPr>
          <a:xfrm>
            <a:off x="1907704" y="616633"/>
            <a:ext cx="6626696" cy="481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афиша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67105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1907704" y="616633"/>
            <a:ext cx="6626696" cy="481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витрина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8857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1619672" y="616633"/>
            <a:ext cx="6914728" cy="50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клумба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3974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r="4281"/>
          <a:stretch>
            <a:fillRect/>
          </a:stretch>
        </p:blipFill>
        <p:spPr>
          <a:xfrm>
            <a:off x="1619672" y="616633"/>
            <a:ext cx="6914728" cy="50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373216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парк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4255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1691680" y="616634"/>
            <a:ext cx="6842720" cy="497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На мостах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540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1547664" y="616633"/>
            <a:ext cx="6986736" cy="508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набережная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832339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12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Ажурные ограды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2015-11-22T11:31:33Z</dcterms:created>
  <dcterms:modified xsi:type="dcterms:W3CDTF">2015-11-28T00:00:26Z</dcterms:modified>
</cp:coreProperties>
</file>