
<file path=[Content_Types].xml><?xml version="1.0" encoding="utf-8"?>
<Types xmlns="http://schemas.openxmlformats.org/package/2006/content-types"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9" r:id="rId3"/>
    <p:sldId id="269" r:id="rId4"/>
    <p:sldId id="264" r:id="rId5"/>
    <p:sldId id="270" r:id="rId6"/>
    <p:sldId id="261" r:id="rId7"/>
    <p:sldId id="265" r:id="rId8"/>
    <p:sldId id="260" r:id="rId9"/>
    <p:sldId id="266" r:id="rId10"/>
    <p:sldId id="262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06/relationships/vbaProject" Target="vbaProject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4797152"/>
            <a:ext cx="9144000" cy="1238861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Составил: Преподаватель-организатор ОБЖ</a:t>
            </a:r>
          </a:p>
          <a:p>
            <a:pPr algn="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гимназия 192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Калининского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Санкт-Петербурга</a:t>
            </a:r>
          </a:p>
          <a:p>
            <a:pPr algn="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«Брюсовская гимназия»</a:t>
            </a:r>
          </a:p>
          <a:p>
            <a:pPr algn="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0" dirty="0">
                <a:solidFill>
                  <a:srgbClr val="002060"/>
                </a:solidFill>
              </a:rPr>
              <a:t>ИНФЕКЦИОННЫЕ ЗАБОЛЕВАНИЯ</a:t>
            </a:r>
            <a:br>
              <a:rPr lang="ru-RU" sz="4800" b="0" dirty="0">
                <a:solidFill>
                  <a:srgbClr val="002060"/>
                </a:solidFill>
              </a:rPr>
            </a:br>
            <a:r>
              <a:rPr lang="ru-RU" sz="4800" b="0" dirty="0">
                <a:solidFill>
                  <a:srgbClr val="002060"/>
                </a:solidFill>
              </a:rPr>
              <a:t>«ТИФОЗНАЯ МЕРИ</a:t>
            </a:r>
            <a:r>
              <a:rPr lang="ru-RU" sz="4800" b="0" dirty="0" smtClean="0">
                <a:solidFill>
                  <a:srgbClr val="002060"/>
                </a:solidFill>
              </a:rPr>
              <a:t>»</a:t>
            </a:r>
            <a:br>
              <a:rPr lang="ru-RU" sz="4800" b="0" dirty="0" smtClean="0">
                <a:solidFill>
                  <a:srgbClr val="002060"/>
                </a:solidFill>
              </a:rPr>
            </a:br>
            <a:r>
              <a:rPr lang="ru-RU" sz="4800" b="0" smtClean="0">
                <a:solidFill>
                  <a:srgbClr val="002060"/>
                </a:solidFill>
              </a:rPr>
              <a:t>(бациллоносительство)</a:t>
            </a:r>
            <a:endParaRPr lang="ru-RU" sz="4800" b="0" dirty="0">
              <a:solidFill>
                <a:srgbClr val="002060"/>
              </a:solidFill>
            </a:endParaRPr>
          </a:p>
        </p:txBody>
      </p:sp>
      <p:pic>
        <p:nvPicPr>
          <p:cNvPr id="5122" name="Picture 2" descr="http://i.crackedcdn.com/phpimages/article/2/3/7/97237_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" y="2224296"/>
            <a:ext cx="9144000" cy="17281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3627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274638"/>
            <a:ext cx="3466728" cy="4090466"/>
          </a:xfrm>
        </p:spPr>
        <p:txBody>
          <a:bodyPr>
            <a:normAutofit/>
          </a:bodyPr>
          <a:lstStyle/>
          <a:p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За время её работы поваром от неё заразилось 47 человек, трое из заболевших умерло.</a:t>
            </a:r>
          </a:p>
        </p:txBody>
      </p:sp>
      <p:pic>
        <p:nvPicPr>
          <p:cNvPr id="7170" name="Picture 2" descr="http://www.infobarrel.com/media/image/91961_ma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4675928" cy="6192688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4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6048672" cy="6250706"/>
          </a:xfrm>
        </p:spPr>
        <p:txBody>
          <a:bodyPr>
            <a:normAutofit fontScale="90000"/>
          </a:bodyPr>
          <a:lstStyle/>
          <a:p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Мэри скончалась 11 ноября 1938 года в возрасте 69 лет. Причиной смерти была пневмония, последние 6 лет жизни она была наполовину парализована после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инсульта.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Вскрытие доказало, что она являлась переносчиком, бактерии тифа были обнаружены в желчном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пузыре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. Тело кремировали,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прах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похоронили на кладбище Святого Раймонда в Бронксе.</a:t>
            </a:r>
          </a:p>
        </p:txBody>
      </p:sp>
      <p:pic>
        <p:nvPicPr>
          <p:cNvPr id="9218" name="Picture 2" descr="Mary Mall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92696"/>
            <a:ext cx="297707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38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968552"/>
          </a:xfrm>
        </p:spPr>
        <p:txBody>
          <a:bodyPr>
            <a:noAutofit/>
          </a:bodyPr>
          <a:lstStyle/>
          <a:p>
            <a:r>
              <a:rPr lang="ru-RU" sz="4400" spc="0" dirty="0">
                <a:ln>
                  <a:noFill/>
                </a:ln>
                <a:solidFill>
                  <a:schemeClr val="tx1"/>
                </a:solidFill>
              </a:rPr>
              <a:t>В наше время термином «Тифозная Мэри» называют носителей опасных заболеваний, которые представляют опасность для населения из-за отказа принять соответствующие меры предосторожности.</a:t>
            </a:r>
          </a:p>
        </p:txBody>
      </p:sp>
    </p:spTree>
    <p:extLst>
      <p:ext uri="{BB962C8B-B14F-4D97-AF65-F5344CB8AC3E}">
        <p14:creationId xmlns:p14="http://schemas.microsoft.com/office/powerpoint/2010/main" val="67009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8692" y="2014974"/>
            <a:ext cx="4161637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/>
              <a:t>А так же  </a:t>
            </a:r>
            <a:r>
              <a:rPr lang="ru-RU" sz="3600" b="1" dirty="0"/>
              <a:t>из-за своего яростного отрицания наличия заболевания и отказом от прекращения работы в пищевой </a:t>
            </a:r>
            <a:r>
              <a:rPr lang="ru-RU" sz="3600" b="1" dirty="0" smtClean="0"/>
              <a:t>индустрии.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8218" y="260648"/>
            <a:ext cx="85737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Свою известность </a:t>
            </a:r>
            <a:r>
              <a:rPr lang="ru-RU" sz="3600" b="1" dirty="0"/>
              <a:t>«Тифозная Мери» </a:t>
            </a:r>
            <a:r>
              <a:rPr lang="ru-RU" sz="3600" b="1" dirty="0" smtClean="0"/>
              <a:t>получила,  как </a:t>
            </a:r>
            <a:r>
              <a:rPr lang="ru-RU" sz="3600" b="1" dirty="0"/>
              <a:t>первый здоровый носитель брюшного </a:t>
            </a:r>
            <a:r>
              <a:rPr lang="ru-RU" sz="3600" b="1" dirty="0" smtClean="0"/>
              <a:t>тифа в США.</a:t>
            </a:r>
            <a:endParaRPr lang="ru-RU" sz="3600" b="1" dirty="0"/>
          </a:p>
        </p:txBody>
      </p:sp>
      <p:pic>
        <p:nvPicPr>
          <p:cNvPr id="3073" name="Picture 1" descr="http://www.flamewarriorsguide.com/Assets/typhoidm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078" y="2014974"/>
            <a:ext cx="4658046" cy="4006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6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332656"/>
            <a:ext cx="4032448" cy="6330944"/>
          </a:xfrm>
        </p:spPr>
        <p:txBody>
          <a:bodyPr>
            <a:normAutofit fontScale="90000"/>
          </a:bodyPr>
          <a:lstStyle/>
          <a:p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Мэри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Маллон родилась в 1869 году в ирландском графстве Тирон и эмигрировала оттуда в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США в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1884 году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spc="0" dirty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spc="0" dirty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Тифозная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Мэри; изображение из газетной публикации 1909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года.</a:t>
            </a:r>
            <a:endParaRPr lang="ru-RU" spc="0" dirty="0">
              <a:ln>
                <a:noFill/>
              </a:ln>
              <a:solidFill>
                <a:schemeClr val="tx1"/>
              </a:solidFill>
            </a:endParaRPr>
          </a:p>
        </p:txBody>
      </p:sp>
      <p:pic>
        <p:nvPicPr>
          <p:cNvPr id="10242" name="Picture 2" descr="Mallon-Mary 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4320480" cy="633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8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16" y="260648"/>
            <a:ext cx="8502796" cy="6336704"/>
          </a:xfrm>
        </p:spPr>
        <p:txBody>
          <a:bodyPr>
            <a:normAutofit fontScale="90000"/>
          </a:bodyPr>
          <a:lstStyle/>
          <a:p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В 1900 году Мери устроилась работать в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городе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Мамаронек кухаркой. Первые больные брюшным тифом появились через 2 недели работы Мери.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Мэри срочно переезжает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в Манхэттен, и в 1901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 устраивается  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работать  кухаркой  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в семью, члены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семьи,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на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которую она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работала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, заболели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лихорадкой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и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диареей, 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а прачка 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умерла от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болезни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8194" name="Picture 2" descr="http://im6-tub-ru.yandex.net/i?id=e71a89efd9f02ed136ad9112626c4ccc-39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660" y="3068960"/>
            <a:ext cx="4137752" cy="3300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8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 fontScale="90000"/>
          </a:bodyPr>
          <a:lstStyle/>
          <a:p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Мери переходит на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новую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работу, но и там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по разным источникам, семь или восемь членов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семьи заболели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брюшным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тифом.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С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1906 года она работала в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Лонг-Айленде, в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течение двух недель шесть из одиннадцати членов семьи были госпитализированы всё с тем же заболеванием.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Она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сменила работу вновь, и ещё три домашних хозяйства были инфицированы.</a:t>
            </a:r>
            <a:br>
              <a:rPr lang="ru-RU" spc="0" dirty="0">
                <a:ln>
                  <a:noFill/>
                </a:ln>
                <a:solidFill>
                  <a:schemeClr val="tx1"/>
                </a:solidFill>
              </a:rPr>
            </a:br>
            <a:endParaRPr lang="ru-RU" spc="0" dirty="0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37" y="332656"/>
            <a:ext cx="8445624" cy="2945156"/>
          </a:xfrm>
        </p:spPr>
        <p:txBody>
          <a:bodyPr>
            <a:noAutofit/>
          </a:bodyPr>
          <a:lstStyle/>
          <a:p>
            <a:r>
              <a:rPr lang="ru-RU" sz="3000" spc="0" dirty="0" smtClean="0">
                <a:ln>
                  <a:noFill/>
                </a:ln>
                <a:solidFill>
                  <a:schemeClr val="tx1"/>
                </a:solidFill>
              </a:rPr>
              <a:t>Департамент </a:t>
            </a:r>
            <a:r>
              <a:rPr lang="ru-RU" sz="3000" spc="0" dirty="0">
                <a:ln>
                  <a:noFill/>
                </a:ln>
                <a:solidFill>
                  <a:schemeClr val="tx1"/>
                </a:solidFill>
              </a:rPr>
              <a:t>штата Нью-Йорк отправил доктора Сару Жозефину Бэйкер </a:t>
            </a:r>
            <a:r>
              <a:rPr lang="ru-RU" sz="3000" spc="0" dirty="0" smtClean="0">
                <a:ln>
                  <a:noFill/>
                </a:ln>
                <a:solidFill>
                  <a:schemeClr val="tx1"/>
                </a:solidFill>
              </a:rPr>
              <a:t> поговорить с </a:t>
            </a:r>
            <a:r>
              <a:rPr lang="ru-RU" sz="3000" spc="0" dirty="0">
                <a:ln>
                  <a:noFill/>
                </a:ln>
                <a:solidFill>
                  <a:schemeClr val="tx1"/>
                </a:solidFill>
              </a:rPr>
              <a:t>Мэри, но она к тому моменту была убеждена, что её преследуют, хотя она не сделала ничего </a:t>
            </a:r>
            <a:r>
              <a:rPr lang="ru-RU" sz="3000" spc="0" dirty="0" smtClean="0">
                <a:ln>
                  <a:noFill/>
                </a:ln>
                <a:solidFill>
                  <a:schemeClr val="tx1"/>
                </a:solidFill>
              </a:rPr>
              <a:t>плохого. </a:t>
            </a:r>
            <a:r>
              <a:rPr lang="ru-RU" sz="3000" spc="0" dirty="0">
                <a:ln>
                  <a:noFill/>
                </a:ln>
                <a:solidFill>
                  <a:schemeClr val="tx1"/>
                </a:solidFill>
              </a:rPr>
              <a:t>Спустя несколько дней Бэйкер с полицией пришла к Мэри на работу и взяла её под стражу. </a:t>
            </a:r>
          </a:p>
        </p:txBody>
      </p:sp>
      <p:pic>
        <p:nvPicPr>
          <p:cNvPr id="6146" name="Picture 2" descr="http://www.mentalfloss.com/sites/default/files/styles/insert_main_wide_image/public/typhoidm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337" y="3356992"/>
            <a:ext cx="3908224" cy="286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51520" y="3573015"/>
            <a:ext cx="4752528" cy="28994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spc="0" dirty="0" smtClean="0">
                <a:ln>
                  <a:noFill/>
                </a:ln>
                <a:solidFill>
                  <a:schemeClr val="tx1"/>
                </a:solidFill>
              </a:rPr>
              <a:t>Основываясь на разделах 1169 и 1170 законодательства штата, Мэри отправили в  карантин на три года в больницу, расположенную на острове Норт-Бразер.</a:t>
            </a:r>
            <a:endParaRPr lang="ru-RU" sz="3000" spc="0" dirty="0">
              <a:ln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2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Через какое-то время её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лечащий врач пришёл к выводу, что Мэри можно освободить из карантина при условии, что она никогда не пойдёт работать в качестве повара и будет принимать все разумные меры для предотвращения передачи брюшного тифа другим. Мэри приняла эти условия, дав присягу 19 февраля 1910 года, была освобождена и вернулась на материк.</a:t>
            </a:r>
          </a:p>
        </p:txBody>
      </p:sp>
    </p:spTree>
    <p:extLst>
      <p:ext uri="{BB962C8B-B14F-4D97-AF65-F5344CB8AC3E}">
        <p14:creationId xmlns:p14="http://schemas.microsoft.com/office/powerpoint/2010/main" val="183678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7"/>
            <a:ext cx="8229600" cy="6224841"/>
          </a:xfrm>
        </p:spPr>
        <p:txBody>
          <a:bodyPr>
            <a:normAutofit fontScale="90000"/>
          </a:bodyPr>
          <a:lstStyle/>
          <a:p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Вернувшись на материк, она начинает работать прачкой, но работа прачки оплачивается меньше,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чем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кухарки. Что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же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делает Мэри?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 Берет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псевдоним Мэри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Браун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и начинает работать в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женской больнице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Слоун 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кухаркой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. 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И в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1915 заразила 25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человек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,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один </a:t>
            </a: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из</a:t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  <a:r>
              <a:rPr lang="ru-RU" spc="0" dirty="0">
                <a:ln>
                  <a:noFill/>
                </a:ln>
                <a:solidFill>
                  <a:schemeClr val="tx1"/>
                </a:solidFill>
              </a:rPr>
              <a:t>заражённых умер.</a:t>
            </a:r>
          </a:p>
        </p:txBody>
      </p:sp>
      <p:pic>
        <p:nvPicPr>
          <p:cNvPr id="4098" name="Picture 2" descr="http://yahooeu.ru/uploads/posts/2012-02/1328519908_1328427418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1772816"/>
            <a:ext cx="3873227" cy="471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7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424" y="404664"/>
            <a:ext cx="4257600" cy="5976664"/>
          </a:xfrm>
        </p:spPr>
        <p:txBody>
          <a:bodyPr>
            <a:noAutofit/>
          </a:bodyPr>
          <a:lstStyle/>
          <a:p>
            <a:r>
              <a:rPr lang="ru-RU" sz="3200" spc="0" dirty="0" smtClean="0">
                <a:ln>
                  <a:noFill/>
                </a:ln>
                <a:solidFill>
                  <a:schemeClr val="tx1"/>
                </a:solidFill>
              </a:rPr>
              <a:t>Здравоохранительные </a:t>
            </a:r>
            <a:r>
              <a:rPr lang="ru-RU" sz="3200" spc="0" dirty="0">
                <a:ln>
                  <a:noFill/>
                </a:ln>
                <a:solidFill>
                  <a:schemeClr val="tx1"/>
                </a:solidFill>
              </a:rPr>
              <a:t>власти </a:t>
            </a:r>
            <a:r>
              <a:rPr lang="ru-RU" sz="3200" spc="0" dirty="0" smtClean="0">
                <a:ln>
                  <a:noFill/>
                </a:ln>
                <a:solidFill>
                  <a:schemeClr val="tx1"/>
                </a:solidFill>
              </a:rPr>
              <a:t>арестовали </a:t>
            </a:r>
            <a:r>
              <a:rPr lang="ru-RU" sz="3200" spc="0" dirty="0">
                <a:ln>
                  <a:noFill/>
                </a:ln>
                <a:solidFill>
                  <a:schemeClr val="tx1"/>
                </a:solidFill>
              </a:rPr>
              <a:t>Мэри, отправив её на тот же остров во второй карантин, который продолжался всю её оставшуюся </a:t>
            </a:r>
            <a:r>
              <a:rPr lang="ru-RU" sz="3200" spc="0" dirty="0" smtClean="0">
                <a:ln>
                  <a:noFill/>
                </a:ln>
                <a:solidFill>
                  <a:schemeClr val="tx1"/>
                </a:solidFill>
              </a:rPr>
              <a:t>жизнь. </a:t>
            </a:r>
            <a:br>
              <a:rPr lang="ru-RU" sz="3200" spc="0" dirty="0" smtClean="0">
                <a:ln>
                  <a:noFill/>
                </a:ln>
                <a:solidFill>
                  <a:schemeClr val="tx1"/>
                </a:solidFill>
              </a:rPr>
            </a:br>
            <a:r>
              <a:rPr lang="ru-RU" sz="3200" spc="0" dirty="0" smtClean="0">
                <a:ln>
                  <a:noFill/>
                </a:ln>
                <a:solidFill>
                  <a:schemeClr val="tx1"/>
                </a:solidFill>
              </a:rPr>
              <a:t>Позднее </a:t>
            </a:r>
            <a:r>
              <a:rPr lang="ru-RU" sz="3200" spc="0" dirty="0">
                <a:ln>
                  <a:noFill/>
                </a:ln>
                <a:solidFill>
                  <a:schemeClr val="tx1"/>
                </a:solidFill>
              </a:rPr>
              <a:t>ей было разрешено работать в лаборатории острова в качестве техника.</a:t>
            </a:r>
          </a:p>
        </p:txBody>
      </p:sp>
      <p:pic>
        <p:nvPicPr>
          <p:cNvPr id="3" name="Picture 2" descr="Typhoid 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62" b="10962"/>
          <a:stretch>
            <a:fillRect/>
          </a:stretch>
        </p:blipFill>
        <p:spPr bwMode="auto">
          <a:xfrm>
            <a:off x="5148064" y="404664"/>
            <a:ext cx="3573622" cy="3622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92609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1773</TotalTime>
  <Words>366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ИНФЕКЦИОННЫЕ ЗАБОЛЕВАНИЯ «ТИФОЗНАЯ МЕРИ» (бациллоносительство)</vt:lpstr>
      <vt:lpstr>Презентация PowerPoint</vt:lpstr>
      <vt:lpstr>Мэри Маллон родилась в 1869 году в ирландском графстве Тирон и эмигрировала оттуда в США в 1884 году.   Тифозная Мэри; изображение из газетной публикации 1909 года.</vt:lpstr>
      <vt:lpstr>В 1900 году Мери устроилась работать в городе Мамаронек кухаркой. Первые больные брюшным тифом появились через 2 недели работы Мери. Мэри срочно переезжает в Манхэттен, и в 1901  устраивается   работать  кухаркой   в семью, члены семьи,  на которую она  работала, заболели  лихорадкой и диареей,  а прачка  умерла от  болезни. </vt:lpstr>
      <vt:lpstr>Мери переходит на новую работу, но и там по разным источникам, семь или восемь членов семьи заболели брюшным тифом. С 1906 года она работала в Лонг-Айленде, в течение двух недель шесть из одиннадцати членов семьи были госпитализированы всё с тем же заболеванием.  Она сменила работу вновь, и ещё три домашних хозяйства были инфицированы. </vt:lpstr>
      <vt:lpstr>Департамент штата Нью-Йорк отправил доктора Сару Жозефину Бэйкер  поговорить с Мэри, но она к тому моменту была убеждена, что её преследуют, хотя она не сделала ничего плохого. Спустя несколько дней Бэйкер с полицией пришла к Мэри на работу и взяла её под стражу. </vt:lpstr>
      <vt:lpstr>Через какое-то время её лечащий врач пришёл к выводу, что Мэри можно освободить из карантина при условии, что она никогда не пойдёт работать в качестве повара и будет принимать все разумные меры для предотвращения передачи брюшного тифа другим. Мэри приняла эти условия, дав присягу 19 февраля 1910 года, была освобождена и вернулась на материк.</vt:lpstr>
      <vt:lpstr>Вернувшись на материк, она начинает работать прачкой, но работа прачки оплачивается меньше,  чем кухарки. Что же  делает Мэри?  Берет  псевдоним Мэри Браун  и начинает работать в  женской больнице Слоун  кухаркой.  И в 1915 заразила 25  человек,  один из  заражённых умер.</vt:lpstr>
      <vt:lpstr>Здравоохранительные власти арестовали Мэри, отправив её на тот же остров во второй карантин, который продолжался всю её оставшуюся жизнь.  Позднее ей было разрешено работать в лаборатории острова в качестве техника.</vt:lpstr>
      <vt:lpstr>За время её работы поваром от неё заразилось 47 человек, трое из заболевших умерло.</vt:lpstr>
      <vt:lpstr>Мэри скончалась 11 ноября 1938 года в возрасте 69 лет. Причиной смерти была пневмония, последние 6 лет жизни она была наполовину парализована после инсульта. Вскрытие доказало, что она являлась переносчиком, бактерии тифа были обнаружены в желчном  пузыре. Тело кремировали,  прах похоронили на кладбище Святого Раймонда в Бронксе.</vt:lpstr>
      <vt:lpstr>В наше время термином «Тифозная Мэри» называют носителей опасных заболеваний, которые представляют опасность для населения из-за отказа принять соответствующие меры предосторожности.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ИНФЕКЦИОННЫЕ ЗАБОЛЕВАНИЯ «ТИФОЗНАЯ МЕРИ»</dc:title>
  <dc:creator>привет</dc:creator>
  <cp:keywords>Инфекционные заболевания</cp:keywords>
  <cp:lastModifiedBy>привет</cp:lastModifiedBy>
  <cp:revision>28</cp:revision>
  <dcterms:created xsi:type="dcterms:W3CDTF">2014-07-04T08:18:56Z</dcterms:created>
  <dcterms:modified xsi:type="dcterms:W3CDTF">2015-10-03T21:34:12Z</dcterms:modified>
</cp:coreProperties>
</file>