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3" r:id="rId9"/>
    <p:sldId id="271" r:id="rId10"/>
    <p:sldId id="266" r:id="rId11"/>
    <p:sldId id="265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8B51-94D7-4F9B-ADF8-161243ED5BB3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A557-5E15-4F2B-9BC8-EF676AF918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A557-5E15-4F2B-9BC8-EF676AF918E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алантливый поэт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Намжил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Нимбуев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ки_Н._Нимбуева\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54710" y="1935163"/>
            <a:ext cx="3234580" cy="4389437"/>
          </a:xfrm>
          <a:prstGeom prst="rect">
            <a:avLst/>
          </a:prstGeom>
          <a:noFill/>
        </p:spPr>
      </p:pic>
      <p:pic>
        <p:nvPicPr>
          <p:cNvPr id="1027" name="Picture 3" descr="E:\Фотки_Н._Нимбуева\11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00808"/>
            <a:ext cx="482453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Дом дедушки </a:t>
            </a:r>
            <a:r>
              <a:rPr lang="ru-RU" sz="2800" dirty="0" err="1" smtClean="0"/>
              <a:t>Намжила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Нимбуева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 селе </a:t>
            </a:r>
            <a:r>
              <a:rPr lang="ru-RU" sz="2800" dirty="0" err="1" smtClean="0"/>
              <a:t>Эгита</a:t>
            </a:r>
            <a:r>
              <a:rPr lang="ru-RU" sz="2800" dirty="0" smtClean="0"/>
              <a:t> </a:t>
            </a:r>
            <a:r>
              <a:rPr lang="ru-RU" sz="2800" dirty="0" err="1" smtClean="0"/>
              <a:t>Еравнинского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pic>
        <p:nvPicPr>
          <p:cNvPr id="9218" name="Picture 2" descr="F:\Базар-Дараевна\Фото Н.Нимбуева\DSC02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Тетрадь воспоминаний </a:t>
            </a:r>
            <a:r>
              <a:rPr lang="ru-RU" sz="4000" dirty="0" err="1" smtClean="0"/>
              <a:t>Һамажап Пыловны</a:t>
            </a:r>
            <a:r>
              <a:rPr lang="ru-RU" sz="4000" dirty="0" smtClean="0"/>
              <a:t> о муже и сыне.</a:t>
            </a:r>
            <a:endParaRPr lang="ru-RU" sz="4000" dirty="0"/>
          </a:p>
        </p:txBody>
      </p:sp>
      <p:pic>
        <p:nvPicPr>
          <p:cNvPr id="8194" name="Picture 2" descr="F:\Базар-Дараевна\Фото Н.Нимбуева\DSC02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Камень-памятник </a:t>
            </a:r>
            <a:r>
              <a:rPr lang="ru-RU" sz="3100" dirty="0" smtClean="0"/>
              <a:t>из белого мрамора с высеченным отрывком из стихотворения Н. </a:t>
            </a:r>
            <a:r>
              <a:rPr lang="ru-RU" sz="3100" dirty="0" err="1" smtClean="0"/>
              <a:t>Нимбуева</a:t>
            </a:r>
            <a:r>
              <a:rPr lang="ru-RU" sz="3100" dirty="0" smtClean="0"/>
              <a:t> «Осень в </a:t>
            </a:r>
            <a:r>
              <a:rPr lang="ru-RU" sz="3100" dirty="0" err="1" smtClean="0"/>
              <a:t>Еравнинских</a:t>
            </a:r>
            <a:r>
              <a:rPr lang="ru-RU" sz="3100" dirty="0" smtClean="0"/>
              <a:t> лесах»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E:\Фотки_Н._Нимбуева\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008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Родители</a:t>
            </a:r>
            <a:br>
              <a:rPr lang="ru-RU" dirty="0" smtClean="0"/>
            </a:br>
            <a:r>
              <a:rPr lang="ru-RU" sz="3600" dirty="0" err="1" smtClean="0"/>
              <a:t>Шираб</a:t>
            </a:r>
            <a:r>
              <a:rPr lang="ru-RU" sz="3600" dirty="0" smtClean="0"/>
              <a:t> </a:t>
            </a:r>
            <a:r>
              <a:rPr lang="ru-RU" sz="3600" dirty="0" err="1" smtClean="0"/>
              <a:t>Нимбуевич</a:t>
            </a:r>
            <a:r>
              <a:rPr lang="ru-RU" sz="3600" dirty="0" smtClean="0"/>
              <a:t>           </a:t>
            </a:r>
            <a:r>
              <a:rPr lang="ru-RU" sz="3600" dirty="0" err="1" smtClean="0"/>
              <a:t>Һамажаб Пыловна</a:t>
            </a:r>
            <a:endParaRPr lang="ru-RU" sz="3600" dirty="0"/>
          </a:p>
        </p:txBody>
      </p:sp>
      <p:pic>
        <p:nvPicPr>
          <p:cNvPr id="2050" name="Picture 2" descr="E:\Фотки_Н._Нимбуева\1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456384" cy="4353348"/>
          </a:xfrm>
          <a:prstGeom prst="rect">
            <a:avLst/>
          </a:prstGeom>
          <a:noFill/>
        </p:spPr>
      </p:pic>
      <p:pic>
        <p:nvPicPr>
          <p:cNvPr id="2051" name="Picture 3" descr="E:\Фотки_Н._Нимбуева\11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456384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Намжил</a:t>
            </a:r>
            <a:r>
              <a:rPr lang="ru-RU" sz="2800" dirty="0" smtClean="0"/>
              <a:t> в 1 классе школы </a:t>
            </a:r>
            <a:r>
              <a:rPr lang="ru-RU" sz="2800" dirty="0" smtClean="0"/>
              <a:t>№3 </a:t>
            </a:r>
            <a:r>
              <a:rPr lang="ru-RU" sz="2800" dirty="0" smtClean="0"/>
              <a:t>г. </a:t>
            </a:r>
            <a:r>
              <a:rPr lang="ru-RU" sz="2800" dirty="0" smtClean="0"/>
              <a:t>У</a:t>
            </a:r>
            <a:r>
              <a:rPr lang="ru-RU" sz="2800" dirty="0" smtClean="0"/>
              <a:t>лан-Удэ</a:t>
            </a:r>
            <a:br>
              <a:rPr lang="ru-RU" sz="2800" dirty="0" smtClean="0"/>
            </a:br>
            <a:r>
              <a:rPr lang="ru-RU" sz="2800" dirty="0" smtClean="0"/>
              <a:t>1956 год</a:t>
            </a:r>
            <a:endParaRPr lang="ru-RU" sz="2800" dirty="0"/>
          </a:p>
        </p:txBody>
      </p:sp>
      <p:pic>
        <p:nvPicPr>
          <p:cNvPr id="3074" name="Picture 2" descr="E:\Фотки_Н._Нимбуева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0725" y="1935163"/>
            <a:ext cx="642254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Намжил</a:t>
            </a:r>
            <a:r>
              <a:rPr lang="ru-RU" sz="3200" dirty="0" smtClean="0"/>
              <a:t> </a:t>
            </a:r>
            <a:r>
              <a:rPr lang="ru-RU" sz="3200" dirty="0" err="1" smtClean="0"/>
              <a:t>Нимбуев</a:t>
            </a:r>
            <a:r>
              <a:rPr lang="ru-RU" sz="3200" dirty="0" smtClean="0"/>
              <a:t> во Всероссийском пионерском лагере </a:t>
            </a:r>
            <a:r>
              <a:rPr lang="ru-RU" sz="3200" dirty="0" smtClean="0"/>
              <a:t>«</a:t>
            </a:r>
            <a:r>
              <a:rPr lang="ru-RU" sz="3200" dirty="0" smtClean="0"/>
              <a:t>Артек»</a:t>
            </a:r>
            <a:endParaRPr lang="ru-RU" sz="3200" dirty="0"/>
          </a:p>
        </p:txBody>
      </p:sp>
      <p:pic>
        <p:nvPicPr>
          <p:cNvPr id="4098" name="Picture 2" descr="E:\Фотки_Н._Нимбуева\11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7904" y="2060289"/>
            <a:ext cx="6108192" cy="4139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Photo-0012"/>
          <p:cNvPicPr>
            <a:picLocks noChangeAspect="1" noChangeArrowheads="1"/>
          </p:cNvPicPr>
          <p:nvPr/>
        </p:nvPicPr>
        <p:blipFill>
          <a:blip r:embed="rId2" cstate="print"/>
          <a:srcRect l="15788" t="17068" r="19069" b="33717"/>
          <a:stretch>
            <a:fillRect/>
          </a:stretch>
        </p:blipFill>
        <p:spPr bwMode="auto">
          <a:xfrm>
            <a:off x="539552" y="1124744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Перед </a:t>
            </a:r>
            <a:r>
              <a:rPr lang="ru-RU" sz="2700" dirty="0" smtClean="0"/>
              <a:t>каждым Новым годом он превращал всю квартиру в сказочную, украшая ее гирляндами, картинками со сказочными персонажами, которые он сам рисовал. </a:t>
            </a:r>
            <a:endParaRPr lang="ru-RU" sz="2700" dirty="0"/>
          </a:p>
        </p:txBody>
      </p:sp>
      <p:pic>
        <p:nvPicPr>
          <p:cNvPr id="5122" name="Picture 2" descr="E:\Фотки_Н._Нимбуева\11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840760" cy="423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E:\Фотки_Н._Нимбуева\11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92488" cy="6120680"/>
          </a:xfrm>
          <a:prstGeom prst="rect">
            <a:avLst/>
          </a:prstGeom>
          <a:noFill/>
        </p:spPr>
      </p:pic>
      <p:pic>
        <p:nvPicPr>
          <p:cNvPr id="6148" name="Picture 4" descr="E:\Фотки_Н._Нимбуева\11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4392488" cy="596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DSC028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17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Photo-0008"/>
          <p:cNvPicPr>
            <a:picLocks noChangeAspect="1" noChangeArrowheads="1"/>
          </p:cNvPicPr>
          <p:nvPr/>
        </p:nvPicPr>
        <p:blipFill>
          <a:blip r:embed="rId2" cstate="print"/>
          <a:srcRect l="15332" r="7007" b="30666"/>
          <a:stretch>
            <a:fillRect/>
          </a:stretch>
        </p:blipFill>
        <p:spPr bwMode="auto">
          <a:xfrm>
            <a:off x="0" y="0"/>
            <a:ext cx="889248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39</Words>
  <Application>Microsoft Office PowerPoint</Application>
  <PresentationFormat>Экран (4:3)</PresentationFormat>
  <Paragraphs>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Талантливый поэт Намжил Нимбуев</vt:lpstr>
      <vt:lpstr>Родители Шираб Нимбуевич           Һамажаб Пыловна</vt:lpstr>
      <vt:lpstr>Намжил в 1 классе школы №3 г. Улан-Удэ 1956 год</vt:lpstr>
      <vt:lpstr>Намжил Нимбуев во Всероссийском пионерском лагере «Артек»</vt:lpstr>
      <vt:lpstr>Слайд 5</vt:lpstr>
      <vt:lpstr> Перед каждым Новым годом он превращал всю квартиру в сказочную, украшая ее гирляндами, картинками со сказочными персонажами, которые он сам рисовал. </vt:lpstr>
      <vt:lpstr>Слайд 7</vt:lpstr>
      <vt:lpstr>Слайд 8</vt:lpstr>
      <vt:lpstr>Слайд 9</vt:lpstr>
      <vt:lpstr>Дом дедушки Намжила Нимбуева в  селе Эгита Еравнинского района</vt:lpstr>
      <vt:lpstr>Тетрадь воспоминаний Һамажап Пыловны о муже и сыне.</vt:lpstr>
      <vt:lpstr>  Камень-памятник из белого мрамора с высеченным отрывком из стихотворения Н. Нимбуева «Осень в Еравнинских лесах»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Цырен-Дулма</cp:lastModifiedBy>
  <cp:revision>28</cp:revision>
  <dcterms:created xsi:type="dcterms:W3CDTF">2015-10-16T02:59:31Z</dcterms:created>
  <dcterms:modified xsi:type="dcterms:W3CDTF">2015-10-16T07:35:22Z</dcterms:modified>
</cp:coreProperties>
</file>