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2" r:id="rId3"/>
    <p:sldId id="257" r:id="rId4"/>
    <p:sldId id="258" r:id="rId5"/>
    <p:sldId id="259" r:id="rId6"/>
    <p:sldId id="261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76" r:id="rId15"/>
    <p:sldId id="265" r:id="rId16"/>
    <p:sldId id="260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773BD-6244-4BB0-B1AF-5AF2B6EECDC2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2753F-D278-460D-ACC8-665CE89049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97AD-6C70-4A84-A873-25E4D68926FF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C432-5D69-44B5-89B9-DE6ACF334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77;&#1079;&#1077;&#1085;&#1090;&#1072;&#1094;&#1080;&#1103;%201.pp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502" y="2967335"/>
            <a:ext cx="667900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Выполнила:</a:t>
            </a:r>
          </a:p>
          <a:p>
            <a:pPr algn="ctr"/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4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Шлейц</a:t>
            </a:r>
            <a:r>
              <a:rPr lang="ru-RU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Марина Викторовна</a:t>
            </a:r>
          </a:p>
          <a:p>
            <a:pPr algn="ctr"/>
            <a:r>
              <a:rPr lang="ru-RU" sz="4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Учитель начальных классов</a:t>
            </a:r>
            <a:endParaRPr lang="ru-RU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323849" y="404814"/>
            <a:ext cx="1150939" cy="1081087"/>
          </a:xfrm>
          <a:prstGeom prst="ellipse">
            <a:avLst/>
          </a:prstGeom>
          <a:gradFill rotWithShape="1">
            <a:gsLst>
              <a:gs pos="0">
                <a:srgbClr val="EB1D5D"/>
              </a:gs>
              <a:gs pos="100000">
                <a:srgbClr val="EB1D5D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7308851" y="5229226"/>
            <a:ext cx="1008063" cy="10080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7019926" y="333376"/>
            <a:ext cx="1584325" cy="1223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AD298A"/>
              </a:gs>
              <a:gs pos="100000">
                <a:srgbClr val="AD298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23851" y="4797426"/>
            <a:ext cx="1438275" cy="1584325"/>
          </a:xfrm>
          <a:prstGeom prst="diamond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031E-6 L 0.74827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532 L 0.00018 0.671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2613 L -0.7165 -0.036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0648E-6 L 0.00798 -0.660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-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61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68314" y="2781301"/>
            <a:ext cx="1008063" cy="936625"/>
          </a:xfrm>
          <a:prstGeom prst="ellipse">
            <a:avLst/>
          </a:prstGeom>
          <a:solidFill>
            <a:srgbClr val="00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 advClick="0" advTm="1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1896 C -0.01961 -0.12902 0.07639 -0.25156 0.19271 -0.25156 C 0.33004 -0.25156 0.37969 -0.11561 0.40018 -0.03445 L 0.42171 0.07283 C 0.44306 0.15376 0.49619 0.28763 0.65087 0.28763 C 0.75 0.28763 0.86198 0.16671 0.86198 0.01896 C 0.86198 -0.12902 0.75 -0.25156 0.65087 -0.25156 C 0.49619 -0.25156 0.44306 -0.11561 0.42171 -0.03445 L 0.40018 0.07283 C 0.37969 0.15376 0.33004 0.28763 0.19271 0.28763 C 0.07639 0.28763 -0.01961 0.16671 -0.01961 0.01896 Z " pathEditMode="relative" rAng="16200000" ptsTypes="ffFffffFfff">
                                      <p:cBhvr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395289" y="2924176"/>
            <a:ext cx="1008063" cy="9366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5 0.00833 C -0.0276 -0.1452 0.06841 -0.2726 0.18473 -0.2726 C 0.32205 -0.2726 0.37171 -0.13133 0.39219 -0.04717 L 0.41372 0.06428 C 0.43507 0.14821 0.4882 0.28786 0.64289 0.28786 C 0.74202 0.28786 0.854 0.16208 0.854 0.00833 C 0.85365 -0.1452 0.74202 -0.2726 0.64289 -0.2726 C 0.4882 -0.2726 0.43507 -0.13133 0.41372 -0.04717 L 0.39219 0.06428 C 0.37171 0.14844 0.32205 0.28786 0.18473 0.28786 C 0.06841 0.28786 -0.0276 0.16208 -0.02725 0.00833 Z " pathEditMode="relative" rAng="16200000" ptsTypes="ffFffffFfff">
                                      <p:cBhvr>
                                        <p:cTn id="11" dur="3000" spd="-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ubPieSlice"/>
          <p:cNvSpPr>
            <a:spLocks noEditPoints="1" noChangeArrowheads="1"/>
          </p:cNvSpPr>
          <p:nvPr/>
        </p:nvSpPr>
        <p:spPr bwMode="auto">
          <a:xfrm>
            <a:off x="1547814" y="404813"/>
            <a:ext cx="6911975" cy="6192837"/>
          </a:xfrm>
          <a:custGeom>
            <a:avLst/>
            <a:gdLst>
              <a:gd name="G0" fmla="+- 0 0 0"/>
              <a:gd name="G1" fmla="sin 10800 -25482"/>
              <a:gd name="G2" fmla="cos 10800 -25482"/>
              <a:gd name="G3" fmla="sin 10800 0"/>
              <a:gd name="G4" fmla="cos 10800 0"/>
              <a:gd name="G5" fmla="+- G1 10800 0"/>
              <a:gd name="G6" fmla="+- G2 10800 0"/>
              <a:gd name="G7" fmla="+- G3 10800 0"/>
              <a:gd name="G8" fmla="+- G4 10800 0"/>
              <a:gd name="G9" fmla="+- 10800 0 0"/>
              <a:gd name="T0" fmla="*/ 21599 w 21600"/>
              <a:gd name="T1" fmla="*/ 10726 h 21600"/>
              <a:gd name="T2" fmla="*/ 10800 w 21600"/>
              <a:gd name="T3" fmla="*/ 10800 h 21600"/>
              <a:gd name="T4" fmla="*/ 21600 w 21600"/>
              <a:gd name="T5" fmla="*/ 10800 h 21600"/>
              <a:gd name="T6" fmla="*/ 3163 w 21600"/>
              <a:gd name="T7" fmla="*/ 3163 h 21600"/>
              <a:gd name="T8" fmla="*/ 18437 w 21600"/>
              <a:gd name="T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1600" h="21600">
                <a:moveTo>
                  <a:pt x="21599" y="10725"/>
                </a:moveTo>
                <a:cubicBezTo>
                  <a:pt x="21559" y="4790"/>
                  <a:pt x="1673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4643439" y="3429000"/>
            <a:ext cx="720725" cy="6477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repeatCount="500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36 -0.07468 C 0.3507 -0.33202 0.17691 -0.52671 -0.02222 -0.5022 C -0.21302 -0.48139 -0.3717 -0.27792 -0.35573 -0.0259 C -0.3434 0.20717 -0.19635 0.39584 -0.01753 0.37665 C 0.14566 0.35792 0.28438 0.18428 0.27309 -0.03306 C 0.26233 -0.23075 0.13768 -0.3933 -0.01458 -0.37873 C -0.15399 -0.36254 -0.27031 -0.21873 -0.25955 -0.03561 C -0.25139 0.12855 -0.15069 0.26636 -0.02691 0.24948 C 0.08716 0.23815 0.18403 0.12763 0.17743 -0.02173 C 0.16858 -0.1526 0.09097 -0.2659 -0.00729 -0.25295 C -0.09288 -0.24601 -0.17118 -0.15977 -0.16493 -0.04578 C -0.15989 0.04948 -0.10503 0.13225 -0.03316 0.12647 C 0.02604 0.12116 0.08386 0.06659 0.07847 -0.00948 C 0.07674 -0.07214 0.04323 -0.13341 0.00052 -0.13225 C -0.03472 -0.12532 -0.06771 -0.10312 -0.06979 -0.0585 C -0.06909 -0.02983 -0.05903 -0.00509 -0.04132 0.00116 C -0.03055 0.00486 -0.02656 0.00185 -0.01719 -0.00162 " pathEditMode="relative" rAng="-503041" ptsTypes="fffffffffffffffff">
                                      <p:cBhvr>
                                        <p:cTn id="11" dur="5000" spd="-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9" y="333375"/>
            <a:ext cx="8785225" cy="57927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2900" b="1" dirty="0">
                <a:solidFill>
                  <a:srgbClr val="DA08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Берегите зрение!</a:t>
            </a:r>
          </a:p>
        </p:txBody>
      </p:sp>
      <p:pic>
        <p:nvPicPr>
          <p:cNvPr id="14339" name="Picture 3" descr="26m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9" y="4365625"/>
            <a:ext cx="15843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554713">
            <a:off x="2987676" y="4581526"/>
            <a:ext cx="12239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>
            <a:hlinkClick r:id="rId4" action="ppaction://hlinkpres?slideindex=7&amp;slidetitle=Добавь  словечко.    Упр. № 208" highlightClick="1"/>
          </p:cNvPr>
          <p:cNvSpPr>
            <a:spLocks noChangeArrowheads="1"/>
          </p:cNvSpPr>
          <p:nvPr/>
        </p:nvSpPr>
        <p:spPr bwMode="auto">
          <a:xfrm>
            <a:off x="6948489" y="5805489"/>
            <a:ext cx="1979612" cy="827087"/>
          </a:xfrm>
          <a:prstGeom prst="actionButtonBlank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>
                <a:solidFill>
                  <a:srgbClr val="FF0000"/>
                </a:solidFill>
              </a:rPr>
              <a:t>Назад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40768"/>
            <a:ext cx="2915816" cy="3517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1340769"/>
            <a:ext cx="2511345" cy="33951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9" y="1340768"/>
            <a:ext cx="2084660" cy="3120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8" y="4533900"/>
            <a:ext cx="3762375" cy="23241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332656"/>
            <a:ext cx="244827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Деловая одежда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332656"/>
            <a:ext cx="25922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Спортивная одежда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32657"/>
            <a:ext cx="20882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Домашняя одежда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9672" y="5157192"/>
            <a:ext cx="302433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Рабочая одежда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96136" cy="3845024"/>
          </a:xfrm>
        </p:spPr>
      </p:pic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492896"/>
            <a:ext cx="5076056" cy="4210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96136" y="620689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полицейские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25144"/>
            <a:ext cx="266429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Одежда повара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960440" cy="3528392"/>
          </a:xfr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144" y="2040208"/>
            <a:ext cx="4812856" cy="48177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620688"/>
            <a:ext cx="396044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врач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941168"/>
            <a:ext cx="259228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пожарные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203032" cy="850106"/>
          </a:xfrm>
        </p:spPr>
        <p:txBody>
          <a:bodyPr/>
          <a:lstStyle/>
          <a:p>
            <a:r>
              <a:rPr lang="ru-RU" b="1" dirty="0" smtClean="0"/>
              <a:t>Карнавальные костюмы</a:t>
            </a:r>
            <a:endParaRPr lang="ru-RU" b="1" dirty="0"/>
          </a:p>
        </p:txBody>
      </p:sp>
      <p:pic>
        <p:nvPicPr>
          <p:cNvPr id="4" name="Содержимое 3" descr="12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484784"/>
            <a:ext cx="2580779" cy="4320480"/>
          </a:xfrm>
        </p:spPr>
      </p:pic>
      <p:pic>
        <p:nvPicPr>
          <p:cNvPr id="6" name="Рисунок 5" descr="605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00808"/>
            <a:ext cx="2953341" cy="4104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85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9664" y="1628801"/>
            <a:ext cx="2628800" cy="424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1547613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9288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35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Когда появилась одежда?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365105"/>
            <a:ext cx="7498080" cy="1883296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1класс </a:t>
            </a:r>
          </a:p>
          <a:p>
            <a:pPr algn="r">
              <a:buNone/>
            </a:pPr>
            <a:r>
              <a:rPr lang="ru-RU" dirty="0" smtClean="0"/>
              <a:t>Окружающий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013176"/>
            <a:ext cx="6808800" cy="151216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4320480"/>
          </a:xfrm>
        </p:spPr>
        <p:txBody>
          <a:bodyPr/>
          <a:lstStyle/>
          <a:p>
            <a:pPr marL="609600" indent="-609600">
              <a:buClr>
                <a:srgbClr val="663300"/>
              </a:buClr>
              <a:buFont typeface="Wingdings" pitchFamily="2" charset="2"/>
              <a:buChar char="Ø"/>
            </a:pPr>
            <a:r>
              <a:rPr lang="ru-RU" dirty="0" smtClean="0"/>
              <a:t>История появления одежды</a:t>
            </a:r>
          </a:p>
          <a:p>
            <a:pPr marL="609600" indent="-609600">
              <a:buClr>
                <a:srgbClr val="663300"/>
              </a:buClr>
              <a:buFont typeface="Wingdings" pitchFamily="2" charset="2"/>
              <a:buChar char="Ø"/>
            </a:pPr>
            <a:r>
              <a:rPr lang="ru-RU" dirty="0" smtClean="0"/>
              <a:t>Одежда прошлого</a:t>
            </a:r>
          </a:p>
          <a:p>
            <a:pPr marL="609600" indent="-609600">
              <a:buClr>
                <a:srgbClr val="663300"/>
              </a:buClr>
              <a:buFont typeface="Wingdings" pitchFamily="2" charset="2"/>
              <a:buChar char="Ø"/>
            </a:pPr>
            <a:r>
              <a:rPr lang="ru-RU" dirty="0" smtClean="0"/>
              <a:t>Современная одежда</a:t>
            </a:r>
          </a:p>
          <a:p>
            <a:pPr marL="609600" indent="-609600">
              <a:buClr>
                <a:srgbClr val="663300"/>
              </a:buClr>
              <a:buFont typeface="Wingdings" pitchFamily="2" charset="2"/>
              <a:buChar char="Ø"/>
            </a:pPr>
            <a:r>
              <a:rPr lang="ru-RU" dirty="0" smtClean="0"/>
              <a:t>Виды одежды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 чего всё началось?</a:t>
            </a:r>
            <a:endParaRPr lang="ru-RU" b="1" dirty="0"/>
          </a:p>
        </p:txBody>
      </p:sp>
      <p:pic>
        <p:nvPicPr>
          <p:cNvPr id="7" name="Picture 6" descr="первобытный-челове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27280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7" descr="тог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1944216" cy="2448272"/>
          </a:xfrm>
          <a:prstGeom prst="rect">
            <a:avLst/>
          </a:prstGeom>
          <a:noFill/>
        </p:spPr>
      </p:pic>
      <p:pic>
        <p:nvPicPr>
          <p:cNvPr id="9" name="Picture 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666" y="0"/>
            <a:ext cx="2606335" cy="3140968"/>
          </a:xfrm>
          <a:prstGeom prst="rect">
            <a:avLst/>
          </a:prstGeom>
          <a:noFill/>
        </p:spPr>
      </p:pic>
      <p:pic>
        <p:nvPicPr>
          <p:cNvPr id="10" name="Picture 5" descr="we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0649"/>
            <a:ext cx="5282531" cy="6363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Одежда прошлого</a:t>
            </a:r>
            <a:endParaRPr lang="ru-RU" b="1" dirty="0"/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977"/>
          <a:stretch>
            <a:fillRect/>
          </a:stretch>
        </p:blipFill>
        <p:spPr bwMode="auto">
          <a:xfrm>
            <a:off x="539552" y="1052736"/>
            <a:ext cx="8352928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Особая одежда</a:t>
            </a:r>
            <a:endParaRPr lang="ru-RU" b="1" dirty="0"/>
          </a:p>
        </p:txBody>
      </p:sp>
      <p:pic>
        <p:nvPicPr>
          <p:cNvPr id="7" name="Picture 13" descr="russkie_dospehi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482453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4" y="1628776"/>
            <a:ext cx="8218487" cy="2433638"/>
          </a:xfrm>
        </p:spPr>
        <p:txBody>
          <a:bodyPr/>
          <a:lstStyle/>
          <a:p>
            <a:r>
              <a:rPr lang="ru-RU" sz="4800" b="1">
                <a:solidFill>
                  <a:srgbClr val="DA080D"/>
                </a:solidFill>
              </a:rPr>
              <a:t>ФИЗМИНУТКА</a:t>
            </a:r>
            <a:endParaRPr lang="ru-RU" sz="480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54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Когда появилась одежда?</vt:lpstr>
      <vt:lpstr>Слайд 4</vt:lpstr>
      <vt:lpstr>С чего всё началось?</vt:lpstr>
      <vt:lpstr>Слайд 6</vt:lpstr>
      <vt:lpstr>Одежда прошлого</vt:lpstr>
      <vt:lpstr>Особая одежда</vt:lpstr>
      <vt:lpstr>ФИЗМИНУТКА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Карнавальные костюмы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Шлейц</dc:creator>
  <cp:lastModifiedBy>Марина</cp:lastModifiedBy>
  <cp:revision>20</cp:revision>
  <dcterms:created xsi:type="dcterms:W3CDTF">2012-02-26T12:56:14Z</dcterms:created>
  <dcterms:modified xsi:type="dcterms:W3CDTF">2015-12-03T09:26:37Z</dcterms:modified>
</cp:coreProperties>
</file>