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EDB9-E1EC-4F51-B44C-52A2D787410A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D87F-38CF-41C2-86FE-B1B42B208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34" y="2928934"/>
            <a:ext cx="7643866" cy="2428892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b="1" dirty="0" smtClean="0"/>
              <a:t>Наше </a:t>
            </a:r>
            <a:r>
              <a:rPr lang="ru-RU" sz="5400" b="1" dirty="0" smtClean="0"/>
              <a:t>дорогое имя Прилагательное…</a:t>
            </a:r>
            <a:br>
              <a:rPr lang="ru-RU" sz="5400" b="1" dirty="0" smtClean="0"/>
            </a:br>
            <a:endParaRPr lang="ru-RU" sz="5400" b="1" dirty="0">
              <a:latin typeface="Century" pitchFamily="18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b="1" dirty="0" smtClean="0"/>
              <a:t>       В </a:t>
            </a:r>
            <a:r>
              <a:rPr lang="ru-RU" sz="3600" b="1" dirty="0" err="1" smtClean="0">
                <a:solidFill>
                  <a:srgbClr val="C00000"/>
                </a:solidFill>
              </a:rPr>
              <a:t>Мещерск</a:t>
            </a:r>
            <a:r>
              <a:rPr lang="ru-RU" sz="3600" b="1" dirty="0" smtClean="0">
                <a:solidFill>
                  <a:srgbClr val="C00000"/>
                </a:solidFill>
              </a:rPr>
              <a:t>..  </a:t>
            </a:r>
            <a:r>
              <a:rPr lang="ru-RU" sz="3600" b="1" dirty="0" smtClean="0"/>
              <a:t>крае можно увидеть лесные  озера с </a:t>
            </a:r>
            <a:r>
              <a:rPr lang="ru-RU" sz="3600" b="1" dirty="0" err="1" smtClean="0">
                <a:solidFill>
                  <a:srgbClr val="C00000"/>
                </a:solidFill>
              </a:rPr>
              <a:t>темн</a:t>
            </a:r>
            <a:r>
              <a:rPr lang="ru-RU" sz="3600" b="1" dirty="0" smtClean="0">
                <a:solidFill>
                  <a:srgbClr val="C00000"/>
                </a:solidFill>
              </a:rPr>
              <a:t>.. </a:t>
            </a:r>
            <a:r>
              <a:rPr lang="ru-RU" sz="3600" b="1" dirty="0" smtClean="0"/>
              <a:t>водой, обширные болота, одинокие избы лесников. </a:t>
            </a:r>
            <a:endParaRPr lang="ru-RU" sz="3600" b="1" dirty="0" smtClean="0"/>
          </a:p>
          <a:p>
            <a:pPr algn="just"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               </a:t>
            </a:r>
            <a:r>
              <a:rPr lang="ru-RU" sz="3600" b="1" dirty="0" smtClean="0"/>
              <a:t>Что </a:t>
            </a:r>
            <a:r>
              <a:rPr lang="ru-RU" sz="3600" b="1" dirty="0" smtClean="0"/>
              <a:t>можно услышать в Мещерском крае</a:t>
            </a:r>
            <a:r>
              <a:rPr lang="en-US" sz="3600" b="1" dirty="0" smtClean="0"/>
              <a:t>?</a:t>
            </a:r>
            <a:r>
              <a:rPr lang="ru-RU" sz="3600" b="1" dirty="0" smtClean="0"/>
              <a:t> Крики перепелов и ястребов, свист иволги, шорох дождей в </a:t>
            </a:r>
            <a:r>
              <a:rPr lang="ru-RU" sz="3600" b="1" dirty="0" smtClean="0">
                <a:solidFill>
                  <a:srgbClr val="C00000"/>
                </a:solidFill>
              </a:rPr>
              <a:t>рыж.. </a:t>
            </a:r>
            <a:r>
              <a:rPr lang="ru-RU" sz="3600" b="1" dirty="0" smtClean="0"/>
              <a:t>хвое, вечерний плач </a:t>
            </a:r>
            <a:r>
              <a:rPr lang="ru-RU" sz="3600" b="1" dirty="0" smtClean="0"/>
              <a:t>гармоники </a:t>
            </a:r>
            <a:r>
              <a:rPr lang="ru-RU" sz="3600" b="1" dirty="0" smtClean="0"/>
              <a:t>в </a:t>
            </a:r>
            <a:r>
              <a:rPr lang="ru-RU" sz="3600" b="1" dirty="0" smtClean="0"/>
              <a:t>деревушке. А </a:t>
            </a:r>
            <a:r>
              <a:rPr lang="ru-RU" sz="3600" b="1" dirty="0" smtClean="0"/>
              <a:t>по ночам – разноголосое пение петухов да </a:t>
            </a:r>
            <a:r>
              <a:rPr lang="ru-RU" sz="3600" b="1" dirty="0" smtClean="0">
                <a:solidFill>
                  <a:srgbClr val="C00000"/>
                </a:solidFill>
              </a:rPr>
              <a:t>редк.. </a:t>
            </a:r>
            <a:r>
              <a:rPr lang="ru-RU" sz="3600" b="1" dirty="0" smtClean="0"/>
              <a:t>колотушку </a:t>
            </a:r>
            <a:r>
              <a:rPr lang="ru-RU" sz="3600" b="1" dirty="0" err="1" smtClean="0">
                <a:solidFill>
                  <a:srgbClr val="C00000"/>
                </a:solidFill>
              </a:rPr>
              <a:t>деревенск</a:t>
            </a:r>
            <a:r>
              <a:rPr lang="ru-RU" sz="3600" b="1" dirty="0" smtClean="0">
                <a:solidFill>
                  <a:srgbClr val="C00000"/>
                </a:solidFill>
              </a:rPr>
              <a:t>… </a:t>
            </a:r>
            <a:r>
              <a:rPr lang="ru-RU" sz="3600" b="1" dirty="0" smtClean="0"/>
              <a:t>сторожа.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ТЕЛЕГРАММА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Куда: </a:t>
            </a:r>
            <a:r>
              <a:rPr lang="ru-RU" sz="4000" dirty="0" smtClean="0"/>
              <a:t>   </a:t>
            </a:r>
            <a:r>
              <a:rPr lang="ru-RU" sz="4000" b="1" dirty="0" smtClean="0"/>
              <a:t>МАОУ </a:t>
            </a:r>
            <a:r>
              <a:rPr lang="en-US" sz="4000" b="1" dirty="0" smtClean="0"/>
              <a:t>“</a:t>
            </a:r>
            <a:r>
              <a:rPr lang="ru-RU" sz="4000" b="1" dirty="0" smtClean="0"/>
              <a:t>Гимназия № 87</a:t>
            </a:r>
            <a:r>
              <a:rPr lang="en-US" sz="4000" b="1" dirty="0" smtClean="0"/>
              <a:t>”</a:t>
            </a:r>
            <a:endParaRPr lang="ru-RU" sz="4000" b="1" dirty="0" smtClean="0"/>
          </a:p>
          <a:p>
            <a:pPr>
              <a:buNone/>
            </a:pPr>
            <a:endParaRPr lang="ru-RU" sz="4000" dirty="0"/>
          </a:p>
          <a:p>
            <a:pPr>
              <a:buNone/>
            </a:pPr>
            <a:r>
              <a:rPr lang="ru-RU" sz="4000" dirty="0" smtClean="0"/>
              <a:t>Кому: </a:t>
            </a:r>
            <a:r>
              <a:rPr lang="ru-RU" sz="4000" dirty="0" smtClean="0"/>
              <a:t>   </a:t>
            </a:r>
            <a:r>
              <a:rPr lang="ru-RU" sz="4000" b="1" dirty="0" smtClean="0"/>
              <a:t>5 </a:t>
            </a:r>
            <a:r>
              <a:rPr lang="en-US" sz="4000" b="1" dirty="0" smtClean="0"/>
              <a:t>“</a:t>
            </a:r>
            <a:r>
              <a:rPr lang="ru-RU" sz="4000" b="1" dirty="0" smtClean="0"/>
              <a:t>Б</a:t>
            </a:r>
            <a:r>
              <a:rPr lang="en-US" sz="4000" b="1" dirty="0" smtClean="0"/>
              <a:t>”</a:t>
            </a:r>
            <a:r>
              <a:rPr lang="ru-RU" sz="4000" b="1" dirty="0" smtClean="0"/>
              <a:t> класс</a:t>
            </a:r>
          </a:p>
          <a:p>
            <a:pPr>
              <a:buNone/>
            </a:pPr>
            <a:endParaRPr lang="ru-RU" sz="4000" dirty="0"/>
          </a:p>
          <a:p>
            <a:pPr>
              <a:buNone/>
            </a:pPr>
            <a:r>
              <a:rPr lang="ru-RU" sz="4000" dirty="0" smtClean="0"/>
              <a:t>Откуда: </a:t>
            </a:r>
            <a:r>
              <a:rPr lang="ru-RU" sz="4000" dirty="0" smtClean="0"/>
              <a:t>   </a:t>
            </a:r>
            <a:r>
              <a:rPr lang="ru-RU" sz="4000" b="1" dirty="0" smtClean="0"/>
              <a:t>д</a:t>
            </a:r>
            <a:r>
              <a:rPr lang="ru-RU" sz="4000" b="1" dirty="0" smtClean="0"/>
              <a:t>олина </a:t>
            </a:r>
            <a:r>
              <a:rPr lang="ru-RU" sz="4000" b="1" dirty="0" smtClean="0"/>
              <a:t>Частей Речи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          Я так стараюсь верно  служить королеве Морфологии! </a:t>
            </a:r>
            <a:r>
              <a:rPr lang="ru-RU" b="1" dirty="0" smtClean="0"/>
              <a:t>Не </a:t>
            </a:r>
            <a:r>
              <a:rPr lang="ru-RU" b="1" dirty="0" smtClean="0"/>
              <a:t>жалея сил, не покладая приставок и суффиксов </a:t>
            </a:r>
            <a:r>
              <a:rPr lang="ru-RU" b="1" dirty="0" smtClean="0"/>
              <a:t>, помогаю Существительным </a:t>
            </a:r>
            <a:r>
              <a:rPr lang="ru-RU" b="1" dirty="0" smtClean="0"/>
              <a:t>изображать предметы – называю их признаки. </a:t>
            </a:r>
            <a:r>
              <a:rPr lang="ru-RU" b="1" dirty="0" smtClean="0"/>
              <a:t>Даже </a:t>
            </a:r>
            <a:r>
              <a:rPr lang="ru-RU" b="1" dirty="0" smtClean="0"/>
              <a:t>имею высшее </a:t>
            </a:r>
            <a:r>
              <a:rPr lang="ru-RU" b="1" dirty="0" smtClean="0"/>
              <a:t>образование (</a:t>
            </a:r>
            <a:r>
              <a:rPr lang="ru-RU" b="1" dirty="0" smtClean="0"/>
              <a:t>закончило Академию художеств). Но ситуация в школьной грамматике меня не устраивает. Мало того, что мне постоянно наносятся травмы – ошибки в окончаниях. Так меня еще и употребляют неправильно, заставляют сочетаться не с теми существительными. Мне грустно и </a:t>
            </a:r>
            <a:r>
              <a:rPr lang="ru-RU" b="1" dirty="0" smtClean="0"/>
              <a:t>обидно! </a:t>
            </a:r>
            <a:r>
              <a:rPr lang="ru-RU" b="1" dirty="0" smtClean="0"/>
              <a:t>Наверное, придется уйти в отставку и покинуть </a:t>
            </a:r>
            <a:r>
              <a:rPr lang="ru-RU" b="1" dirty="0" smtClean="0"/>
              <a:t>страну </a:t>
            </a:r>
            <a:r>
              <a:rPr lang="ru-RU" b="1" dirty="0" smtClean="0"/>
              <a:t>Русского </a:t>
            </a:r>
            <a:r>
              <a:rPr lang="ru-RU" b="1" dirty="0" smtClean="0"/>
              <a:t>Языка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                                                Имя Прилагательное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ru-RU" sz="3600" b="1" dirty="0" smtClean="0"/>
              <a:t>Леса в Мещёре (………., ……..).</a:t>
            </a:r>
          </a:p>
          <a:p>
            <a:pPr marL="514350" indent="-514350" algn="just">
              <a:buNone/>
            </a:pPr>
            <a:r>
              <a:rPr lang="ru-RU" sz="3600" b="1" dirty="0" smtClean="0"/>
              <a:t>Леса в Мещёре разбойничьи, глухие.</a:t>
            </a:r>
          </a:p>
          <a:p>
            <a:pPr marL="514350" indent="-514350" algn="just">
              <a:buNone/>
            </a:pPr>
            <a:r>
              <a:rPr lang="ru-RU" sz="3600" b="1" dirty="0" smtClean="0"/>
              <a:t>2) В (…………..), никогда не слыханной тишине зарождается рассвет.</a:t>
            </a:r>
          </a:p>
          <a:p>
            <a:pPr marL="514350" indent="-514350" algn="just">
              <a:buNone/>
            </a:pPr>
            <a:r>
              <a:rPr lang="ru-RU" sz="3600" b="1" dirty="0" smtClean="0"/>
              <a:t>В необыкновенной, </a:t>
            </a:r>
            <a:r>
              <a:rPr lang="ru-RU" sz="3600" b="1" dirty="0" smtClean="0"/>
              <a:t>никогда не слыханной тишине зарождается рассвет</a:t>
            </a:r>
            <a:r>
              <a:rPr lang="ru-RU" sz="3600" b="1" dirty="0" smtClean="0"/>
              <a:t>.</a:t>
            </a:r>
          </a:p>
          <a:p>
            <a:pPr marL="514350" indent="-514350" algn="just">
              <a:buNone/>
            </a:pP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500826" y="1800000"/>
            <a:ext cx="1357322" cy="1588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B w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08000" y="1800000"/>
            <a:ext cx="2687498" cy="1588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00826" y="1857364"/>
            <a:ext cx="1357322" cy="1588"/>
          </a:xfrm>
          <a:prstGeom prst="line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B w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14744" y="1857364"/>
            <a:ext cx="2714644" cy="1588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1571624" y="3651250"/>
            <a:ext cx="3429003" cy="206377"/>
          </a:xfrm>
          <a:custGeom>
            <a:avLst/>
            <a:gdLst>
              <a:gd name="connsiteX0" fmla="*/ 0 w 3429000"/>
              <a:gd name="connsiteY0" fmla="*/ 177800 h 249237"/>
              <a:gd name="connsiteX1" fmla="*/ 57150 w 3429000"/>
              <a:gd name="connsiteY1" fmla="*/ 82550 h 249237"/>
              <a:gd name="connsiteX2" fmla="*/ 142875 w 3429000"/>
              <a:gd name="connsiteY2" fmla="*/ 34925 h 249237"/>
              <a:gd name="connsiteX3" fmla="*/ 238125 w 3429000"/>
              <a:gd name="connsiteY3" fmla="*/ 53975 h 249237"/>
              <a:gd name="connsiteX4" fmla="*/ 285750 w 3429000"/>
              <a:gd name="connsiteY4" fmla="*/ 111125 h 249237"/>
              <a:gd name="connsiteX5" fmla="*/ 352425 w 3429000"/>
              <a:gd name="connsiteY5" fmla="*/ 196850 h 249237"/>
              <a:gd name="connsiteX6" fmla="*/ 485775 w 3429000"/>
              <a:gd name="connsiteY6" fmla="*/ 206375 h 249237"/>
              <a:gd name="connsiteX7" fmla="*/ 561975 w 3429000"/>
              <a:gd name="connsiteY7" fmla="*/ 120650 h 249237"/>
              <a:gd name="connsiteX8" fmla="*/ 628650 w 3429000"/>
              <a:gd name="connsiteY8" fmla="*/ 34925 h 249237"/>
              <a:gd name="connsiteX9" fmla="*/ 742950 w 3429000"/>
              <a:gd name="connsiteY9" fmla="*/ 44450 h 249237"/>
              <a:gd name="connsiteX10" fmla="*/ 819150 w 3429000"/>
              <a:gd name="connsiteY10" fmla="*/ 139700 h 249237"/>
              <a:gd name="connsiteX11" fmla="*/ 876300 w 3429000"/>
              <a:gd name="connsiteY11" fmla="*/ 187325 h 249237"/>
              <a:gd name="connsiteX12" fmla="*/ 952500 w 3429000"/>
              <a:gd name="connsiteY12" fmla="*/ 187325 h 249237"/>
              <a:gd name="connsiteX13" fmla="*/ 1019175 w 3429000"/>
              <a:gd name="connsiteY13" fmla="*/ 139700 h 249237"/>
              <a:gd name="connsiteX14" fmla="*/ 1028700 w 3429000"/>
              <a:gd name="connsiteY14" fmla="*/ 63500 h 249237"/>
              <a:gd name="connsiteX15" fmla="*/ 1133475 w 3429000"/>
              <a:gd name="connsiteY15" fmla="*/ 34925 h 249237"/>
              <a:gd name="connsiteX16" fmla="*/ 1228725 w 3429000"/>
              <a:gd name="connsiteY16" fmla="*/ 73025 h 249237"/>
              <a:gd name="connsiteX17" fmla="*/ 1276350 w 3429000"/>
              <a:gd name="connsiteY17" fmla="*/ 158750 h 249237"/>
              <a:gd name="connsiteX18" fmla="*/ 1323975 w 3429000"/>
              <a:gd name="connsiteY18" fmla="*/ 206375 h 249237"/>
              <a:gd name="connsiteX19" fmla="*/ 1390650 w 3429000"/>
              <a:gd name="connsiteY19" fmla="*/ 225425 h 249237"/>
              <a:gd name="connsiteX20" fmla="*/ 1485900 w 3429000"/>
              <a:gd name="connsiteY20" fmla="*/ 177800 h 249237"/>
              <a:gd name="connsiteX21" fmla="*/ 1543050 w 3429000"/>
              <a:gd name="connsiteY21" fmla="*/ 111125 h 249237"/>
              <a:gd name="connsiteX22" fmla="*/ 1571625 w 3429000"/>
              <a:gd name="connsiteY22" fmla="*/ 44450 h 249237"/>
              <a:gd name="connsiteX23" fmla="*/ 1619250 w 3429000"/>
              <a:gd name="connsiteY23" fmla="*/ 15875 h 249237"/>
              <a:gd name="connsiteX24" fmla="*/ 1714500 w 3429000"/>
              <a:gd name="connsiteY24" fmla="*/ 25400 h 249237"/>
              <a:gd name="connsiteX25" fmla="*/ 1781175 w 3429000"/>
              <a:gd name="connsiteY25" fmla="*/ 111125 h 249237"/>
              <a:gd name="connsiteX26" fmla="*/ 1857375 w 3429000"/>
              <a:gd name="connsiteY26" fmla="*/ 196850 h 249237"/>
              <a:gd name="connsiteX27" fmla="*/ 1962150 w 3429000"/>
              <a:gd name="connsiteY27" fmla="*/ 215900 h 249237"/>
              <a:gd name="connsiteX28" fmla="*/ 2066925 w 3429000"/>
              <a:gd name="connsiteY28" fmla="*/ 177800 h 249237"/>
              <a:gd name="connsiteX29" fmla="*/ 2114550 w 3429000"/>
              <a:gd name="connsiteY29" fmla="*/ 63500 h 249237"/>
              <a:gd name="connsiteX30" fmla="*/ 2200275 w 3429000"/>
              <a:gd name="connsiteY30" fmla="*/ 6350 h 249237"/>
              <a:gd name="connsiteX31" fmla="*/ 2305050 w 3429000"/>
              <a:gd name="connsiteY31" fmla="*/ 25400 h 249237"/>
              <a:gd name="connsiteX32" fmla="*/ 2362200 w 3429000"/>
              <a:gd name="connsiteY32" fmla="*/ 101600 h 249237"/>
              <a:gd name="connsiteX33" fmla="*/ 2371725 w 3429000"/>
              <a:gd name="connsiteY33" fmla="*/ 177800 h 249237"/>
              <a:gd name="connsiteX34" fmla="*/ 2428875 w 3429000"/>
              <a:gd name="connsiteY34" fmla="*/ 225425 h 249237"/>
              <a:gd name="connsiteX35" fmla="*/ 2524125 w 3429000"/>
              <a:gd name="connsiteY35" fmla="*/ 225425 h 249237"/>
              <a:gd name="connsiteX36" fmla="*/ 2609850 w 3429000"/>
              <a:gd name="connsiteY36" fmla="*/ 168275 h 249237"/>
              <a:gd name="connsiteX37" fmla="*/ 2609850 w 3429000"/>
              <a:gd name="connsiteY37" fmla="*/ 53975 h 249237"/>
              <a:gd name="connsiteX38" fmla="*/ 2657475 w 3429000"/>
              <a:gd name="connsiteY38" fmla="*/ 25400 h 249237"/>
              <a:gd name="connsiteX39" fmla="*/ 2724150 w 3429000"/>
              <a:gd name="connsiteY39" fmla="*/ 6350 h 249237"/>
              <a:gd name="connsiteX40" fmla="*/ 2800350 w 3429000"/>
              <a:gd name="connsiteY40" fmla="*/ 44450 h 249237"/>
              <a:gd name="connsiteX41" fmla="*/ 2847975 w 3429000"/>
              <a:gd name="connsiteY41" fmla="*/ 111125 h 249237"/>
              <a:gd name="connsiteX42" fmla="*/ 2857500 w 3429000"/>
              <a:gd name="connsiteY42" fmla="*/ 196850 h 249237"/>
              <a:gd name="connsiteX43" fmla="*/ 2905125 w 3429000"/>
              <a:gd name="connsiteY43" fmla="*/ 215900 h 249237"/>
              <a:gd name="connsiteX44" fmla="*/ 2971800 w 3429000"/>
              <a:gd name="connsiteY44" fmla="*/ 234950 h 249237"/>
              <a:gd name="connsiteX45" fmla="*/ 3038475 w 3429000"/>
              <a:gd name="connsiteY45" fmla="*/ 196850 h 249237"/>
              <a:gd name="connsiteX46" fmla="*/ 3086100 w 3429000"/>
              <a:gd name="connsiteY46" fmla="*/ 120650 h 249237"/>
              <a:gd name="connsiteX47" fmla="*/ 3114675 w 3429000"/>
              <a:gd name="connsiteY47" fmla="*/ 44450 h 249237"/>
              <a:gd name="connsiteX48" fmla="*/ 3238500 w 3429000"/>
              <a:gd name="connsiteY48" fmla="*/ 6350 h 249237"/>
              <a:gd name="connsiteX49" fmla="*/ 3333750 w 3429000"/>
              <a:gd name="connsiteY49" fmla="*/ 53975 h 249237"/>
              <a:gd name="connsiteX50" fmla="*/ 3362325 w 3429000"/>
              <a:gd name="connsiteY50" fmla="*/ 139700 h 249237"/>
              <a:gd name="connsiteX51" fmla="*/ 3419475 w 3429000"/>
              <a:gd name="connsiteY51" fmla="*/ 234950 h 249237"/>
              <a:gd name="connsiteX52" fmla="*/ 3419475 w 3429000"/>
              <a:gd name="connsiteY52" fmla="*/ 225425 h 249237"/>
              <a:gd name="connsiteX0" fmla="*/ 0 w 3429000"/>
              <a:gd name="connsiteY0" fmla="*/ 177800 h 249237"/>
              <a:gd name="connsiteX1" fmla="*/ 57150 w 3429000"/>
              <a:gd name="connsiteY1" fmla="*/ 82550 h 249237"/>
              <a:gd name="connsiteX2" fmla="*/ 142875 w 3429000"/>
              <a:gd name="connsiteY2" fmla="*/ 34925 h 249237"/>
              <a:gd name="connsiteX3" fmla="*/ 238125 w 3429000"/>
              <a:gd name="connsiteY3" fmla="*/ 53975 h 249237"/>
              <a:gd name="connsiteX4" fmla="*/ 285750 w 3429000"/>
              <a:gd name="connsiteY4" fmla="*/ 111125 h 249237"/>
              <a:gd name="connsiteX5" fmla="*/ 352425 w 3429000"/>
              <a:gd name="connsiteY5" fmla="*/ 196850 h 249237"/>
              <a:gd name="connsiteX6" fmla="*/ 485775 w 3429000"/>
              <a:gd name="connsiteY6" fmla="*/ 206375 h 249237"/>
              <a:gd name="connsiteX7" fmla="*/ 561975 w 3429000"/>
              <a:gd name="connsiteY7" fmla="*/ 120650 h 249237"/>
              <a:gd name="connsiteX8" fmla="*/ 628650 w 3429000"/>
              <a:gd name="connsiteY8" fmla="*/ 34925 h 249237"/>
              <a:gd name="connsiteX9" fmla="*/ 742950 w 3429000"/>
              <a:gd name="connsiteY9" fmla="*/ 44450 h 249237"/>
              <a:gd name="connsiteX10" fmla="*/ 819150 w 3429000"/>
              <a:gd name="connsiteY10" fmla="*/ 139700 h 249237"/>
              <a:gd name="connsiteX11" fmla="*/ 876300 w 3429000"/>
              <a:gd name="connsiteY11" fmla="*/ 187325 h 249237"/>
              <a:gd name="connsiteX12" fmla="*/ 952500 w 3429000"/>
              <a:gd name="connsiteY12" fmla="*/ 187325 h 249237"/>
              <a:gd name="connsiteX13" fmla="*/ 1019175 w 3429000"/>
              <a:gd name="connsiteY13" fmla="*/ 139700 h 249237"/>
              <a:gd name="connsiteX14" fmla="*/ 1028700 w 3429000"/>
              <a:gd name="connsiteY14" fmla="*/ 63500 h 249237"/>
              <a:gd name="connsiteX15" fmla="*/ 1133475 w 3429000"/>
              <a:gd name="connsiteY15" fmla="*/ 34925 h 249237"/>
              <a:gd name="connsiteX16" fmla="*/ 1228725 w 3429000"/>
              <a:gd name="connsiteY16" fmla="*/ 73025 h 249237"/>
              <a:gd name="connsiteX17" fmla="*/ 1276350 w 3429000"/>
              <a:gd name="connsiteY17" fmla="*/ 158750 h 249237"/>
              <a:gd name="connsiteX18" fmla="*/ 1323975 w 3429000"/>
              <a:gd name="connsiteY18" fmla="*/ 206375 h 249237"/>
              <a:gd name="connsiteX19" fmla="*/ 1390650 w 3429000"/>
              <a:gd name="connsiteY19" fmla="*/ 225425 h 249237"/>
              <a:gd name="connsiteX20" fmla="*/ 1485900 w 3429000"/>
              <a:gd name="connsiteY20" fmla="*/ 177800 h 249237"/>
              <a:gd name="connsiteX21" fmla="*/ 1543050 w 3429000"/>
              <a:gd name="connsiteY21" fmla="*/ 111125 h 249237"/>
              <a:gd name="connsiteX22" fmla="*/ 1571625 w 3429000"/>
              <a:gd name="connsiteY22" fmla="*/ 44450 h 249237"/>
              <a:gd name="connsiteX23" fmla="*/ 1619250 w 3429000"/>
              <a:gd name="connsiteY23" fmla="*/ 15875 h 249237"/>
              <a:gd name="connsiteX24" fmla="*/ 1714500 w 3429000"/>
              <a:gd name="connsiteY24" fmla="*/ 25400 h 249237"/>
              <a:gd name="connsiteX25" fmla="*/ 1781175 w 3429000"/>
              <a:gd name="connsiteY25" fmla="*/ 111125 h 249237"/>
              <a:gd name="connsiteX26" fmla="*/ 1857375 w 3429000"/>
              <a:gd name="connsiteY26" fmla="*/ 196850 h 249237"/>
              <a:gd name="connsiteX27" fmla="*/ 1962150 w 3429000"/>
              <a:gd name="connsiteY27" fmla="*/ 215900 h 249237"/>
              <a:gd name="connsiteX28" fmla="*/ 2066925 w 3429000"/>
              <a:gd name="connsiteY28" fmla="*/ 177800 h 249237"/>
              <a:gd name="connsiteX29" fmla="*/ 2114550 w 3429000"/>
              <a:gd name="connsiteY29" fmla="*/ 63500 h 249237"/>
              <a:gd name="connsiteX30" fmla="*/ 2200275 w 3429000"/>
              <a:gd name="connsiteY30" fmla="*/ 6350 h 249237"/>
              <a:gd name="connsiteX31" fmla="*/ 2305050 w 3429000"/>
              <a:gd name="connsiteY31" fmla="*/ 25400 h 249237"/>
              <a:gd name="connsiteX32" fmla="*/ 2362200 w 3429000"/>
              <a:gd name="connsiteY32" fmla="*/ 101600 h 249237"/>
              <a:gd name="connsiteX33" fmla="*/ 2371725 w 3429000"/>
              <a:gd name="connsiteY33" fmla="*/ 177800 h 249237"/>
              <a:gd name="connsiteX34" fmla="*/ 2428875 w 3429000"/>
              <a:gd name="connsiteY34" fmla="*/ 225425 h 249237"/>
              <a:gd name="connsiteX35" fmla="*/ 2524125 w 3429000"/>
              <a:gd name="connsiteY35" fmla="*/ 225425 h 249237"/>
              <a:gd name="connsiteX36" fmla="*/ 2609850 w 3429000"/>
              <a:gd name="connsiteY36" fmla="*/ 168275 h 249237"/>
              <a:gd name="connsiteX37" fmla="*/ 2609850 w 3429000"/>
              <a:gd name="connsiteY37" fmla="*/ 53975 h 249237"/>
              <a:gd name="connsiteX38" fmla="*/ 2657475 w 3429000"/>
              <a:gd name="connsiteY38" fmla="*/ 25400 h 249237"/>
              <a:gd name="connsiteX39" fmla="*/ 2724150 w 3429000"/>
              <a:gd name="connsiteY39" fmla="*/ 6350 h 249237"/>
              <a:gd name="connsiteX40" fmla="*/ 2800350 w 3429000"/>
              <a:gd name="connsiteY40" fmla="*/ 44450 h 249237"/>
              <a:gd name="connsiteX41" fmla="*/ 2847975 w 3429000"/>
              <a:gd name="connsiteY41" fmla="*/ 111125 h 249237"/>
              <a:gd name="connsiteX42" fmla="*/ 2857500 w 3429000"/>
              <a:gd name="connsiteY42" fmla="*/ 196850 h 249237"/>
              <a:gd name="connsiteX43" fmla="*/ 2905125 w 3429000"/>
              <a:gd name="connsiteY43" fmla="*/ 215900 h 249237"/>
              <a:gd name="connsiteX44" fmla="*/ 2971800 w 3429000"/>
              <a:gd name="connsiteY44" fmla="*/ 234950 h 249237"/>
              <a:gd name="connsiteX45" fmla="*/ 3038475 w 3429000"/>
              <a:gd name="connsiteY45" fmla="*/ 196850 h 249237"/>
              <a:gd name="connsiteX46" fmla="*/ 3086100 w 3429000"/>
              <a:gd name="connsiteY46" fmla="*/ 120650 h 249237"/>
              <a:gd name="connsiteX47" fmla="*/ 3114675 w 3429000"/>
              <a:gd name="connsiteY47" fmla="*/ 44450 h 249237"/>
              <a:gd name="connsiteX48" fmla="*/ 3238500 w 3429000"/>
              <a:gd name="connsiteY48" fmla="*/ 6350 h 249237"/>
              <a:gd name="connsiteX49" fmla="*/ 3333750 w 3429000"/>
              <a:gd name="connsiteY49" fmla="*/ 53975 h 249237"/>
              <a:gd name="connsiteX50" fmla="*/ 3362325 w 3429000"/>
              <a:gd name="connsiteY50" fmla="*/ 139700 h 249237"/>
              <a:gd name="connsiteX51" fmla="*/ 3419475 w 3429000"/>
              <a:gd name="connsiteY51" fmla="*/ 234950 h 249237"/>
              <a:gd name="connsiteX52" fmla="*/ 3419475 w 3429000"/>
              <a:gd name="connsiteY52" fmla="*/ 225425 h 24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29000" h="249237">
                <a:moveTo>
                  <a:pt x="0" y="177800"/>
                </a:moveTo>
                <a:cubicBezTo>
                  <a:pt x="16669" y="142081"/>
                  <a:pt x="33338" y="106362"/>
                  <a:pt x="57150" y="82550"/>
                </a:cubicBezTo>
                <a:cubicBezTo>
                  <a:pt x="80962" y="58738"/>
                  <a:pt x="112713" y="39688"/>
                  <a:pt x="142875" y="34925"/>
                </a:cubicBezTo>
                <a:cubicBezTo>
                  <a:pt x="173038" y="30163"/>
                  <a:pt x="214313" y="41275"/>
                  <a:pt x="238125" y="53975"/>
                </a:cubicBezTo>
                <a:cubicBezTo>
                  <a:pt x="261938" y="66675"/>
                  <a:pt x="266700" y="87313"/>
                  <a:pt x="285750" y="111125"/>
                </a:cubicBezTo>
                <a:cubicBezTo>
                  <a:pt x="304800" y="134937"/>
                  <a:pt x="319088" y="180975"/>
                  <a:pt x="352425" y="196850"/>
                </a:cubicBezTo>
                <a:cubicBezTo>
                  <a:pt x="385762" y="212725"/>
                  <a:pt x="450850" y="219075"/>
                  <a:pt x="485775" y="206375"/>
                </a:cubicBezTo>
                <a:cubicBezTo>
                  <a:pt x="520700" y="193675"/>
                  <a:pt x="538163" y="149225"/>
                  <a:pt x="561975" y="120650"/>
                </a:cubicBezTo>
                <a:cubicBezTo>
                  <a:pt x="585787" y="92075"/>
                  <a:pt x="598488" y="47625"/>
                  <a:pt x="628650" y="34925"/>
                </a:cubicBezTo>
                <a:cubicBezTo>
                  <a:pt x="658813" y="22225"/>
                  <a:pt x="711200" y="26988"/>
                  <a:pt x="742950" y="44450"/>
                </a:cubicBezTo>
                <a:cubicBezTo>
                  <a:pt x="774700" y="61912"/>
                  <a:pt x="796925" y="115888"/>
                  <a:pt x="819150" y="139700"/>
                </a:cubicBezTo>
                <a:cubicBezTo>
                  <a:pt x="841375" y="163512"/>
                  <a:pt x="854075" y="179388"/>
                  <a:pt x="876300" y="187325"/>
                </a:cubicBezTo>
                <a:cubicBezTo>
                  <a:pt x="898525" y="195263"/>
                  <a:pt x="928688" y="195263"/>
                  <a:pt x="952500" y="187325"/>
                </a:cubicBezTo>
                <a:cubicBezTo>
                  <a:pt x="976313" y="179388"/>
                  <a:pt x="1006475" y="160337"/>
                  <a:pt x="1019175" y="139700"/>
                </a:cubicBezTo>
                <a:cubicBezTo>
                  <a:pt x="1031875" y="119063"/>
                  <a:pt x="1009650" y="80962"/>
                  <a:pt x="1028700" y="63500"/>
                </a:cubicBezTo>
                <a:cubicBezTo>
                  <a:pt x="1047750" y="46038"/>
                  <a:pt x="1100138" y="33338"/>
                  <a:pt x="1133475" y="34925"/>
                </a:cubicBezTo>
                <a:cubicBezTo>
                  <a:pt x="1166812" y="36512"/>
                  <a:pt x="1204913" y="52388"/>
                  <a:pt x="1228725" y="73025"/>
                </a:cubicBezTo>
                <a:cubicBezTo>
                  <a:pt x="1252537" y="93662"/>
                  <a:pt x="1260475" y="136525"/>
                  <a:pt x="1276350" y="158750"/>
                </a:cubicBezTo>
                <a:cubicBezTo>
                  <a:pt x="1292225" y="180975"/>
                  <a:pt x="1304925" y="195263"/>
                  <a:pt x="1323975" y="206375"/>
                </a:cubicBezTo>
                <a:cubicBezTo>
                  <a:pt x="1343025" y="217487"/>
                  <a:pt x="1363663" y="230187"/>
                  <a:pt x="1390650" y="225425"/>
                </a:cubicBezTo>
                <a:cubicBezTo>
                  <a:pt x="1417637" y="220663"/>
                  <a:pt x="1460500" y="196850"/>
                  <a:pt x="1485900" y="177800"/>
                </a:cubicBezTo>
                <a:cubicBezTo>
                  <a:pt x="1511300" y="158750"/>
                  <a:pt x="1528762" y="133350"/>
                  <a:pt x="1543050" y="111125"/>
                </a:cubicBezTo>
                <a:cubicBezTo>
                  <a:pt x="1557338" y="88900"/>
                  <a:pt x="1558925" y="60325"/>
                  <a:pt x="1571625" y="44450"/>
                </a:cubicBezTo>
                <a:cubicBezTo>
                  <a:pt x="1584325" y="28575"/>
                  <a:pt x="1595438" y="19050"/>
                  <a:pt x="1619250" y="15875"/>
                </a:cubicBezTo>
                <a:cubicBezTo>
                  <a:pt x="1643063" y="12700"/>
                  <a:pt x="1687513" y="9525"/>
                  <a:pt x="1714500" y="25400"/>
                </a:cubicBezTo>
                <a:cubicBezTo>
                  <a:pt x="1741488" y="41275"/>
                  <a:pt x="1757363" y="82550"/>
                  <a:pt x="1781175" y="111125"/>
                </a:cubicBezTo>
                <a:cubicBezTo>
                  <a:pt x="1804987" y="139700"/>
                  <a:pt x="1827213" y="179388"/>
                  <a:pt x="1857375" y="196850"/>
                </a:cubicBezTo>
                <a:cubicBezTo>
                  <a:pt x="1887537" y="214312"/>
                  <a:pt x="1927225" y="219075"/>
                  <a:pt x="1962150" y="215900"/>
                </a:cubicBezTo>
                <a:cubicBezTo>
                  <a:pt x="1997075" y="212725"/>
                  <a:pt x="2041525" y="203200"/>
                  <a:pt x="2066925" y="177800"/>
                </a:cubicBezTo>
                <a:cubicBezTo>
                  <a:pt x="2092325" y="152400"/>
                  <a:pt x="2092325" y="92075"/>
                  <a:pt x="2114550" y="63500"/>
                </a:cubicBezTo>
                <a:cubicBezTo>
                  <a:pt x="2136775" y="34925"/>
                  <a:pt x="2168525" y="12700"/>
                  <a:pt x="2200275" y="6350"/>
                </a:cubicBezTo>
                <a:cubicBezTo>
                  <a:pt x="2232025" y="0"/>
                  <a:pt x="2278063" y="9525"/>
                  <a:pt x="2305050" y="25400"/>
                </a:cubicBezTo>
                <a:cubicBezTo>
                  <a:pt x="2332038" y="41275"/>
                  <a:pt x="2351088" y="76200"/>
                  <a:pt x="2362200" y="101600"/>
                </a:cubicBezTo>
                <a:cubicBezTo>
                  <a:pt x="2373312" y="127000"/>
                  <a:pt x="2360613" y="157163"/>
                  <a:pt x="2371725" y="177800"/>
                </a:cubicBezTo>
                <a:cubicBezTo>
                  <a:pt x="2382837" y="198437"/>
                  <a:pt x="2403475" y="217488"/>
                  <a:pt x="2428875" y="225425"/>
                </a:cubicBezTo>
                <a:cubicBezTo>
                  <a:pt x="2454275" y="233362"/>
                  <a:pt x="2493963" y="234950"/>
                  <a:pt x="2524125" y="225425"/>
                </a:cubicBezTo>
                <a:cubicBezTo>
                  <a:pt x="2554287" y="215900"/>
                  <a:pt x="2595563" y="196850"/>
                  <a:pt x="2609850" y="168275"/>
                </a:cubicBezTo>
                <a:cubicBezTo>
                  <a:pt x="2624137" y="139700"/>
                  <a:pt x="2601913" y="77788"/>
                  <a:pt x="2609850" y="53975"/>
                </a:cubicBezTo>
                <a:cubicBezTo>
                  <a:pt x="2617788" y="30163"/>
                  <a:pt x="2638425" y="33337"/>
                  <a:pt x="2657475" y="25400"/>
                </a:cubicBezTo>
                <a:cubicBezTo>
                  <a:pt x="2676525" y="17463"/>
                  <a:pt x="2700338" y="3175"/>
                  <a:pt x="2724150" y="6350"/>
                </a:cubicBezTo>
                <a:cubicBezTo>
                  <a:pt x="2747963" y="9525"/>
                  <a:pt x="2779713" y="26988"/>
                  <a:pt x="2800350" y="44450"/>
                </a:cubicBezTo>
                <a:cubicBezTo>
                  <a:pt x="2820987" y="61912"/>
                  <a:pt x="2838450" y="85725"/>
                  <a:pt x="2847975" y="111125"/>
                </a:cubicBezTo>
                <a:cubicBezTo>
                  <a:pt x="2857500" y="136525"/>
                  <a:pt x="2847975" y="179388"/>
                  <a:pt x="2857500" y="196850"/>
                </a:cubicBezTo>
                <a:cubicBezTo>
                  <a:pt x="2867025" y="214313"/>
                  <a:pt x="2886075" y="209550"/>
                  <a:pt x="2905125" y="215900"/>
                </a:cubicBezTo>
                <a:cubicBezTo>
                  <a:pt x="2924175" y="222250"/>
                  <a:pt x="2949575" y="238125"/>
                  <a:pt x="2971800" y="234950"/>
                </a:cubicBezTo>
                <a:cubicBezTo>
                  <a:pt x="2994025" y="231775"/>
                  <a:pt x="3019425" y="215900"/>
                  <a:pt x="3038475" y="196850"/>
                </a:cubicBezTo>
                <a:cubicBezTo>
                  <a:pt x="3057525" y="177800"/>
                  <a:pt x="3073400" y="146050"/>
                  <a:pt x="3086100" y="120650"/>
                </a:cubicBezTo>
                <a:cubicBezTo>
                  <a:pt x="3098800" y="95250"/>
                  <a:pt x="3089275" y="63500"/>
                  <a:pt x="3114675" y="44450"/>
                </a:cubicBezTo>
                <a:cubicBezTo>
                  <a:pt x="3140075" y="25400"/>
                  <a:pt x="3201988" y="4763"/>
                  <a:pt x="3238500" y="6350"/>
                </a:cubicBezTo>
                <a:cubicBezTo>
                  <a:pt x="3275012" y="7937"/>
                  <a:pt x="3313113" y="31750"/>
                  <a:pt x="3333750" y="53975"/>
                </a:cubicBezTo>
                <a:cubicBezTo>
                  <a:pt x="3354387" y="76200"/>
                  <a:pt x="3348038" y="109538"/>
                  <a:pt x="3362325" y="139700"/>
                </a:cubicBezTo>
                <a:cubicBezTo>
                  <a:pt x="3376612" y="169862"/>
                  <a:pt x="3409950" y="220663"/>
                  <a:pt x="3419475" y="234950"/>
                </a:cubicBezTo>
                <a:cubicBezTo>
                  <a:pt x="3429000" y="249237"/>
                  <a:pt x="3424237" y="237331"/>
                  <a:pt x="3419475" y="225425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ru-RU" sz="3600" b="1" dirty="0" smtClean="0"/>
              <a:t>3) Особенно хорошо в беседке в тихие осенние ночи, когда в саду шумит вполголоса (…………) отвесный дождь.</a:t>
            </a:r>
          </a:p>
          <a:p>
            <a:pPr marL="514350" indent="-514350" algn="just">
              <a:buNone/>
            </a:pPr>
            <a:r>
              <a:rPr lang="ru-RU" sz="3600" b="1" dirty="0" smtClean="0"/>
              <a:t>Особенно хорошо в беседке в тихие осенние ночи, когда в саду шумит вполголоса неторопливый отвесный дождь</a:t>
            </a:r>
            <a:r>
              <a:rPr lang="ru-RU" sz="3600" b="1" dirty="0" smtClean="0"/>
              <a:t>.</a:t>
            </a:r>
          </a:p>
          <a:p>
            <a:pPr marL="514350" indent="-514350" algn="just">
              <a:buNone/>
            </a:pPr>
            <a:r>
              <a:rPr lang="ru-RU" sz="3600" b="1" dirty="0" smtClean="0"/>
              <a:t>4) Любовь к этому лесному (………..) краю не забудется никогда.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Любовь к этому лесному </a:t>
            </a:r>
            <a:r>
              <a:rPr lang="ru-RU" sz="3600" b="1" dirty="0" smtClean="0"/>
              <a:t>задумчивому краю </a:t>
            </a:r>
            <a:r>
              <a:rPr lang="ru-RU" sz="3600" b="1" dirty="0" smtClean="0"/>
              <a:t>не забудется никогда.</a:t>
            </a:r>
            <a:endParaRPr lang="ru-RU" sz="3600" dirty="0"/>
          </a:p>
        </p:txBody>
      </p:sp>
      <p:sp>
        <p:nvSpPr>
          <p:cNvPr id="4" name="Полилиния 3"/>
          <p:cNvSpPr/>
          <p:nvPr/>
        </p:nvSpPr>
        <p:spPr>
          <a:xfrm>
            <a:off x="3500430" y="3500438"/>
            <a:ext cx="3143272" cy="214314"/>
          </a:xfrm>
          <a:custGeom>
            <a:avLst/>
            <a:gdLst>
              <a:gd name="connsiteX0" fmla="*/ 0 w 3429000"/>
              <a:gd name="connsiteY0" fmla="*/ 177800 h 249237"/>
              <a:gd name="connsiteX1" fmla="*/ 57150 w 3429000"/>
              <a:gd name="connsiteY1" fmla="*/ 82550 h 249237"/>
              <a:gd name="connsiteX2" fmla="*/ 142875 w 3429000"/>
              <a:gd name="connsiteY2" fmla="*/ 34925 h 249237"/>
              <a:gd name="connsiteX3" fmla="*/ 238125 w 3429000"/>
              <a:gd name="connsiteY3" fmla="*/ 53975 h 249237"/>
              <a:gd name="connsiteX4" fmla="*/ 285750 w 3429000"/>
              <a:gd name="connsiteY4" fmla="*/ 111125 h 249237"/>
              <a:gd name="connsiteX5" fmla="*/ 352425 w 3429000"/>
              <a:gd name="connsiteY5" fmla="*/ 196850 h 249237"/>
              <a:gd name="connsiteX6" fmla="*/ 485775 w 3429000"/>
              <a:gd name="connsiteY6" fmla="*/ 206375 h 249237"/>
              <a:gd name="connsiteX7" fmla="*/ 561975 w 3429000"/>
              <a:gd name="connsiteY7" fmla="*/ 120650 h 249237"/>
              <a:gd name="connsiteX8" fmla="*/ 628650 w 3429000"/>
              <a:gd name="connsiteY8" fmla="*/ 34925 h 249237"/>
              <a:gd name="connsiteX9" fmla="*/ 742950 w 3429000"/>
              <a:gd name="connsiteY9" fmla="*/ 44450 h 249237"/>
              <a:gd name="connsiteX10" fmla="*/ 819150 w 3429000"/>
              <a:gd name="connsiteY10" fmla="*/ 139700 h 249237"/>
              <a:gd name="connsiteX11" fmla="*/ 876300 w 3429000"/>
              <a:gd name="connsiteY11" fmla="*/ 187325 h 249237"/>
              <a:gd name="connsiteX12" fmla="*/ 952500 w 3429000"/>
              <a:gd name="connsiteY12" fmla="*/ 187325 h 249237"/>
              <a:gd name="connsiteX13" fmla="*/ 1019175 w 3429000"/>
              <a:gd name="connsiteY13" fmla="*/ 139700 h 249237"/>
              <a:gd name="connsiteX14" fmla="*/ 1028700 w 3429000"/>
              <a:gd name="connsiteY14" fmla="*/ 63500 h 249237"/>
              <a:gd name="connsiteX15" fmla="*/ 1133475 w 3429000"/>
              <a:gd name="connsiteY15" fmla="*/ 34925 h 249237"/>
              <a:gd name="connsiteX16" fmla="*/ 1228725 w 3429000"/>
              <a:gd name="connsiteY16" fmla="*/ 73025 h 249237"/>
              <a:gd name="connsiteX17" fmla="*/ 1276350 w 3429000"/>
              <a:gd name="connsiteY17" fmla="*/ 158750 h 249237"/>
              <a:gd name="connsiteX18" fmla="*/ 1323975 w 3429000"/>
              <a:gd name="connsiteY18" fmla="*/ 206375 h 249237"/>
              <a:gd name="connsiteX19" fmla="*/ 1390650 w 3429000"/>
              <a:gd name="connsiteY19" fmla="*/ 225425 h 249237"/>
              <a:gd name="connsiteX20" fmla="*/ 1485900 w 3429000"/>
              <a:gd name="connsiteY20" fmla="*/ 177800 h 249237"/>
              <a:gd name="connsiteX21" fmla="*/ 1543050 w 3429000"/>
              <a:gd name="connsiteY21" fmla="*/ 111125 h 249237"/>
              <a:gd name="connsiteX22" fmla="*/ 1571625 w 3429000"/>
              <a:gd name="connsiteY22" fmla="*/ 44450 h 249237"/>
              <a:gd name="connsiteX23" fmla="*/ 1619250 w 3429000"/>
              <a:gd name="connsiteY23" fmla="*/ 15875 h 249237"/>
              <a:gd name="connsiteX24" fmla="*/ 1714500 w 3429000"/>
              <a:gd name="connsiteY24" fmla="*/ 25400 h 249237"/>
              <a:gd name="connsiteX25" fmla="*/ 1781175 w 3429000"/>
              <a:gd name="connsiteY25" fmla="*/ 111125 h 249237"/>
              <a:gd name="connsiteX26" fmla="*/ 1857375 w 3429000"/>
              <a:gd name="connsiteY26" fmla="*/ 196850 h 249237"/>
              <a:gd name="connsiteX27" fmla="*/ 1962150 w 3429000"/>
              <a:gd name="connsiteY27" fmla="*/ 215900 h 249237"/>
              <a:gd name="connsiteX28" fmla="*/ 2066925 w 3429000"/>
              <a:gd name="connsiteY28" fmla="*/ 177800 h 249237"/>
              <a:gd name="connsiteX29" fmla="*/ 2114550 w 3429000"/>
              <a:gd name="connsiteY29" fmla="*/ 63500 h 249237"/>
              <a:gd name="connsiteX30" fmla="*/ 2200275 w 3429000"/>
              <a:gd name="connsiteY30" fmla="*/ 6350 h 249237"/>
              <a:gd name="connsiteX31" fmla="*/ 2305050 w 3429000"/>
              <a:gd name="connsiteY31" fmla="*/ 25400 h 249237"/>
              <a:gd name="connsiteX32" fmla="*/ 2362200 w 3429000"/>
              <a:gd name="connsiteY32" fmla="*/ 101600 h 249237"/>
              <a:gd name="connsiteX33" fmla="*/ 2371725 w 3429000"/>
              <a:gd name="connsiteY33" fmla="*/ 177800 h 249237"/>
              <a:gd name="connsiteX34" fmla="*/ 2428875 w 3429000"/>
              <a:gd name="connsiteY34" fmla="*/ 225425 h 249237"/>
              <a:gd name="connsiteX35" fmla="*/ 2524125 w 3429000"/>
              <a:gd name="connsiteY35" fmla="*/ 225425 h 249237"/>
              <a:gd name="connsiteX36" fmla="*/ 2609850 w 3429000"/>
              <a:gd name="connsiteY36" fmla="*/ 168275 h 249237"/>
              <a:gd name="connsiteX37" fmla="*/ 2609850 w 3429000"/>
              <a:gd name="connsiteY37" fmla="*/ 53975 h 249237"/>
              <a:gd name="connsiteX38" fmla="*/ 2657475 w 3429000"/>
              <a:gd name="connsiteY38" fmla="*/ 25400 h 249237"/>
              <a:gd name="connsiteX39" fmla="*/ 2724150 w 3429000"/>
              <a:gd name="connsiteY39" fmla="*/ 6350 h 249237"/>
              <a:gd name="connsiteX40" fmla="*/ 2800350 w 3429000"/>
              <a:gd name="connsiteY40" fmla="*/ 44450 h 249237"/>
              <a:gd name="connsiteX41" fmla="*/ 2847975 w 3429000"/>
              <a:gd name="connsiteY41" fmla="*/ 111125 h 249237"/>
              <a:gd name="connsiteX42" fmla="*/ 2857500 w 3429000"/>
              <a:gd name="connsiteY42" fmla="*/ 196850 h 249237"/>
              <a:gd name="connsiteX43" fmla="*/ 2905125 w 3429000"/>
              <a:gd name="connsiteY43" fmla="*/ 215900 h 249237"/>
              <a:gd name="connsiteX44" fmla="*/ 2971800 w 3429000"/>
              <a:gd name="connsiteY44" fmla="*/ 234950 h 249237"/>
              <a:gd name="connsiteX45" fmla="*/ 3038475 w 3429000"/>
              <a:gd name="connsiteY45" fmla="*/ 196850 h 249237"/>
              <a:gd name="connsiteX46" fmla="*/ 3086100 w 3429000"/>
              <a:gd name="connsiteY46" fmla="*/ 120650 h 249237"/>
              <a:gd name="connsiteX47" fmla="*/ 3114675 w 3429000"/>
              <a:gd name="connsiteY47" fmla="*/ 44450 h 249237"/>
              <a:gd name="connsiteX48" fmla="*/ 3238500 w 3429000"/>
              <a:gd name="connsiteY48" fmla="*/ 6350 h 249237"/>
              <a:gd name="connsiteX49" fmla="*/ 3333750 w 3429000"/>
              <a:gd name="connsiteY49" fmla="*/ 53975 h 249237"/>
              <a:gd name="connsiteX50" fmla="*/ 3362325 w 3429000"/>
              <a:gd name="connsiteY50" fmla="*/ 139700 h 249237"/>
              <a:gd name="connsiteX51" fmla="*/ 3419475 w 3429000"/>
              <a:gd name="connsiteY51" fmla="*/ 234950 h 249237"/>
              <a:gd name="connsiteX52" fmla="*/ 3419475 w 3429000"/>
              <a:gd name="connsiteY52" fmla="*/ 225425 h 249237"/>
              <a:gd name="connsiteX0" fmla="*/ 0 w 3429000"/>
              <a:gd name="connsiteY0" fmla="*/ 177800 h 249237"/>
              <a:gd name="connsiteX1" fmla="*/ 57150 w 3429000"/>
              <a:gd name="connsiteY1" fmla="*/ 82550 h 249237"/>
              <a:gd name="connsiteX2" fmla="*/ 142875 w 3429000"/>
              <a:gd name="connsiteY2" fmla="*/ 34925 h 249237"/>
              <a:gd name="connsiteX3" fmla="*/ 238125 w 3429000"/>
              <a:gd name="connsiteY3" fmla="*/ 53975 h 249237"/>
              <a:gd name="connsiteX4" fmla="*/ 285750 w 3429000"/>
              <a:gd name="connsiteY4" fmla="*/ 111125 h 249237"/>
              <a:gd name="connsiteX5" fmla="*/ 352425 w 3429000"/>
              <a:gd name="connsiteY5" fmla="*/ 196850 h 249237"/>
              <a:gd name="connsiteX6" fmla="*/ 485775 w 3429000"/>
              <a:gd name="connsiteY6" fmla="*/ 206375 h 249237"/>
              <a:gd name="connsiteX7" fmla="*/ 561975 w 3429000"/>
              <a:gd name="connsiteY7" fmla="*/ 120650 h 249237"/>
              <a:gd name="connsiteX8" fmla="*/ 628650 w 3429000"/>
              <a:gd name="connsiteY8" fmla="*/ 34925 h 249237"/>
              <a:gd name="connsiteX9" fmla="*/ 742950 w 3429000"/>
              <a:gd name="connsiteY9" fmla="*/ 44450 h 249237"/>
              <a:gd name="connsiteX10" fmla="*/ 819150 w 3429000"/>
              <a:gd name="connsiteY10" fmla="*/ 139700 h 249237"/>
              <a:gd name="connsiteX11" fmla="*/ 876300 w 3429000"/>
              <a:gd name="connsiteY11" fmla="*/ 187325 h 249237"/>
              <a:gd name="connsiteX12" fmla="*/ 952500 w 3429000"/>
              <a:gd name="connsiteY12" fmla="*/ 187325 h 249237"/>
              <a:gd name="connsiteX13" fmla="*/ 1019175 w 3429000"/>
              <a:gd name="connsiteY13" fmla="*/ 139700 h 249237"/>
              <a:gd name="connsiteX14" fmla="*/ 1028700 w 3429000"/>
              <a:gd name="connsiteY14" fmla="*/ 63500 h 249237"/>
              <a:gd name="connsiteX15" fmla="*/ 1133475 w 3429000"/>
              <a:gd name="connsiteY15" fmla="*/ 34925 h 249237"/>
              <a:gd name="connsiteX16" fmla="*/ 1228725 w 3429000"/>
              <a:gd name="connsiteY16" fmla="*/ 73025 h 249237"/>
              <a:gd name="connsiteX17" fmla="*/ 1276350 w 3429000"/>
              <a:gd name="connsiteY17" fmla="*/ 158750 h 249237"/>
              <a:gd name="connsiteX18" fmla="*/ 1323975 w 3429000"/>
              <a:gd name="connsiteY18" fmla="*/ 206375 h 249237"/>
              <a:gd name="connsiteX19" fmla="*/ 1390650 w 3429000"/>
              <a:gd name="connsiteY19" fmla="*/ 225425 h 249237"/>
              <a:gd name="connsiteX20" fmla="*/ 1485900 w 3429000"/>
              <a:gd name="connsiteY20" fmla="*/ 177800 h 249237"/>
              <a:gd name="connsiteX21" fmla="*/ 1543050 w 3429000"/>
              <a:gd name="connsiteY21" fmla="*/ 111125 h 249237"/>
              <a:gd name="connsiteX22" fmla="*/ 1571625 w 3429000"/>
              <a:gd name="connsiteY22" fmla="*/ 44450 h 249237"/>
              <a:gd name="connsiteX23" fmla="*/ 1619250 w 3429000"/>
              <a:gd name="connsiteY23" fmla="*/ 15875 h 249237"/>
              <a:gd name="connsiteX24" fmla="*/ 1714500 w 3429000"/>
              <a:gd name="connsiteY24" fmla="*/ 25400 h 249237"/>
              <a:gd name="connsiteX25" fmla="*/ 1781175 w 3429000"/>
              <a:gd name="connsiteY25" fmla="*/ 111125 h 249237"/>
              <a:gd name="connsiteX26" fmla="*/ 1857375 w 3429000"/>
              <a:gd name="connsiteY26" fmla="*/ 196850 h 249237"/>
              <a:gd name="connsiteX27" fmla="*/ 1962150 w 3429000"/>
              <a:gd name="connsiteY27" fmla="*/ 215900 h 249237"/>
              <a:gd name="connsiteX28" fmla="*/ 2066925 w 3429000"/>
              <a:gd name="connsiteY28" fmla="*/ 177800 h 249237"/>
              <a:gd name="connsiteX29" fmla="*/ 2114550 w 3429000"/>
              <a:gd name="connsiteY29" fmla="*/ 63500 h 249237"/>
              <a:gd name="connsiteX30" fmla="*/ 2200275 w 3429000"/>
              <a:gd name="connsiteY30" fmla="*/ 6350 h 249237"/>
              <a:gd name="connsiteX31" fmla="*/ 2305050 w 3429000"/>
              <a:gd name="connsiteY31" fmla="*/ 25400 h 249237"/>
              <a:gd name="connsiteX32" fmla="*/ 2362200 w 3429000"/>
              <a:gd name="connsiteY32" fmla="*/ 101600 h 249237"/>
              <a:gd name="connsiteX33" fmla="*/ 2371725 w 3429000"/>
              <a:gd name="connsiteY33" fmla="*/ 177800 h 249237"/>
              <a:gd name="connsiteX34" fmla="*/ 2428875 w 3429000"/>
              <a:gd name="connsiteY34" fmla="*/ 225425 h 249237"/>
              <a:gd name="connsiteX35" fmla="*/ 2524125 w 3429000"/>
              <a:gd name="connsiteY35" fmla="*/ 225425 h 249237"/>
              <a:gd name="connsiteX36" fmla="*/ 2609850 w 3429000"/>
              <a:gd name="connsiteY36" fmla="*/ 168275 h 249237"/>
              <a:gd name="connsiteX37" fmla="*/ 2609850 w 3429000"/>
              <a:gd name="connsiteY37" fmla="*/ 53975 h 249237"/>
              <a:gd name="connsiteX38" fmla="*/ 2657475 w 3429000"/>
              <a:gd name="connsiteY38" fmla="*/ 25400 h 249237"/>
              <a:gd name="connsiteX39" fmla="*/ 2724150 w 3429000"/>
              <a:gd name="connsiteY39" fmla="*/ 6350 h 249237"/>
              <a:gd name="connsiteX40" fmla="*/ 2800350 w 3429000"/>
              <a:gd name="connsiteY40" fmla="*/ 44450 h 249237"/>
              <a:gd name="connsiteX41" fmla="*/ 2847975 w 3429000"/>
              <a:gd name="connsiteY41" fmla="*/ 111125 h 249237"/>
              <a:gd name="connsiteX42" fmla="*/ 2857500 w 3429000"/>
              <a:gd name="connsiteY42" fmla="*/ 196850 h 249237"/>
              <a:gd name="connsiteX43" fmla="*/ 2905125 w 3429000"/>
              <a:gd name="connsiteY43" fmla="*/ 215900 h 249237"/>
              <a:gd name="connsiteX44" fmla="*/ 2971800 w 3429000"/>
              <a:gd name="connsiteY44" fmla="*/ 234950 h 249237"/>
              <a:gd name="connsiteX45" fmla="*/ 3038475 w 3429000"/>
              <a:gd name="connsiteY45" fmla="*/ 196850 h 249237"/>
              <a:gd name="connsiteX46" fmla="*/ 3086100 w 3429000"/>
              <a:gd name="connsiteY46" fmla="*/ 120650 h 249237"/>
              <a:gd name="connsiteX47" fmla="*/ 3114675 w 3429000"/>
              <a:gd name="connsiteY47" fmla="*/ 44450 h 249237"/>
              <a:gd name="connsiteX48" fmla="*/ 3238500 w 3429000"/>
              <a:gd name="connsiteY48" fmla="*/ 6350 h 249237"/>
              <a:gd name="connsiteX49" fmla="*/ 3333750 w 3429000"/>
              <a:gd name="connsiteY49" fmla="*/ 53975 h 249237"/>
              <a:gd name="connsiteX50" fmla="*/ 3362325 w 3429000"/>
              <a:gd name="connsiteY50" fmla="*/ 139700 h 249237"/>
              <a:gd name="connsiteX51" fmla="*/ 3419475 w 3429000"/>
              <a:gd name="connsiteY51" fmla="*/ 234950 h 249237"/>
              <a:gd name="connsiteX52" fmla="*/ 3419475 w 3429000"/>
              <a:gd name="connsiteY52" fmla="*/ 225425 h 24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29000" h="249237">
                <a:moveTo>
                  <a:pt x="0" y="177800"/>
                </a:moveTo>
                <a:cubicBezTo>
                  <a:pt x="16669" y="142081"/>
                  <a:pt x="33338" y="106362"/>
                  <a:pt x="57150" y="82550"/>
                </a:cubicBezTo>
                <a:cubicBezTo>
                  <a:pt x="80962" y="58738"/>
                  <a:pt x="112713" y="39688"/>
                  <a:pt x="142875" y="34925"/>
                </a:cubicBezTo>
                <a:cubicBezTo>
                  <a:pt x="173038" y="30163"/>
                  <a:pt x="214313" y="41275"/>
                  <a:pt x="238125" y="53975"/>
                </a:cubicBezTo>
                <a:cubicBezTo>
                  <a:pt x="261938" y="66675"/>
                  <a:pt x="266700" y="87313"/>
                  <a:pt x="285750" y="111125"/>
                </a:cubicBezTo>
                <a:cubicBezTo>
                  <a:pt x="304800" y="134937"/>
                  <a:pt x="319088" y="180975"/>
                  <a:pt x="352425" y="196850"/>
                </a:cubicBezTo>
                <a:cubicBezTo>
                  <a:pt x="385762" y="212725"/>
                  <a:pt x="450850" y="219075"/>
                  <a:pt x="485775" y="206375"/>
                </a:cubicBezTo>
                <a:cubicBezTo>
                  <a:pt x="520700" y="193675"/>
                  <a:pt x="538163" y="149225"/>
                  <a:pt x="561975" y="120650"/>
                </a:cubicBezTo>
                <a:cubicBezTo>
                  <a:pt x="585787" y="92075"/>
                  <a:pt x="598488" y="47625"/>
                  <a:pt x="628650" y="34925"/>
                </a:cubicBezTo>
                <a:cubicBezTo>
                  <a:pt x="658813" y="22225"/>
                  <a:pt x="711200" y="26988"/>
                  <a:pt x="742950" y="44450"/>
                </a:cubicBezTo>
                <a:cubicBezTo>
                  <a:pt x="774700" y="61912"/>
                  <a:pt x="796925" y="115888"/>
                  <a:pt x="819150" y="139700"/>
                </a:cubicBezTo>
                <a:cubicBezTo>
                  <a:pt x="841375" y="163512"/>
                  <a:pt x="854075" y="179388"/>
                  <a:pt x="876300" y="187325"/>
                </a:cubicBezTo>
                <a:cubicBezTo>
                  <a:pt x="898525" y="195263"/>
                  <a:pt x="928688" y="195263"/>
                  <a:pt x="952500" y="187325"/>
                </a:cubicBezTo>
                <a:cubicBezTo>
                  <a:pt x="976313" y="179388"/>
                  <a:pt x="1006475" y="160337"/>
                  <a:pt x="1019175" y="139700"/>
                </a:cubicBezTo>
                <a:cubicBezTo>
                  <a:pt x="1031875" y="119063"/>
                  <a:pt x="1009650" y="80962"/>
                  <a:pt x="1028700" y="63500"/>
                </a:cubicBezTo>
                <a:cubicBezTo>
                  <a:pt x="1047750" y="46038"/>
                  <a:pt x="1100138" y="33338"/>
                  <a:pt x="1133475" y="34925"/>
                </a:cubicBezTo>
                <a:cubicBezTo>
                  <a:pt x="1166812" y="36512"/>
                  <a:pt x="1204913" y="52388"/>
                  <a:pt x="1228725" y="73025"/>
                </a:cubicBezTo>
                <a:cubicBezTo>
                  <a:pt x="1252537" y="93662"/>
                  <a:pt x="1260475" y="136525"/>
                  <a:pt x="1276350" y="158750"/>
                </a:cubicBezTo>
                <a:cubicBezTo>
                  <a:pt x="1292225" y="180975"/>
                  <a:pt x="1304925" y="195263"/>
                  <a:pt x="1323975" y="206375"/>
                </a:cubicBezTo>
                <a:cubicBezTo>
                  <a:pt x="1343025" y="217487"/>
                  <a:pt x="1363663" y="230187"/>
                  <a:pt x="1390650" y="225425"/>
                </a:cubicBezTo>
                <a:cubicBezTo>
                  <a:pt x="1417637" y="220663"/>
                  <a:pt x="1460500" y="196850"/>
                  <a:pt x="1485900" y="177800"/>
                </a:cubicBezTo>
                <a:cubicBezTo>
                  <a:pt x="1511300" y="158750"/>
                  <a:pt x="1528762" y="133350"/>
                  <a:pt x="1543050" y="111125"/>
                </a:cubicBezTo>
                <a:cubicBezTo>
                  <a:pt x="1557338" y="88900"/>
                  <a:pt x="1558925" y="60325"/>
                  <a:pt x="1571625" y="44450"/>
                </a:cubicBezTo>
                <a:cubicBezTo>
                  <a:pt x="1584325" y="28575"/>
                  <a:pt x="1595438" y="19050"/>
                  <a:pt x="1619250" y="15875"/>
                </a:cubicBezTo>
                <a:cubicBezTo>
                  <a:pt x="1643063" y="12700"/>
                  <a:pt x="1687513" y="9525"/>
                  <a:pt x="1714500" y="25400"/>
                </a:cubicBezTo>
                <a:cubicBezTo>
                  <a:pt x="1741488" y="41275"/>
                  <a:pt x="1757363" y="82550"/>
                  <a:pt x="1781175" y="111125"/>
                </a:cubicBezTo>
                <a:cubicBezTo>
                  <a:pt x="1804987" y="139700"/>
                  <a:pt x="1827213" y="179388"/>
                  <a:pt x="1857375" y="196850"/>
                </a:cubicBezTo>
                <a:cubicBezTo>
                  <a:pt x="1887537" y="214312"/>
                  <a:pt x="1927225" y="219075"/>
                  <a:pt x="1962150" y="215900"/>
                </a:cubicBezTo>
                <a:cubicBezTo>
                  <a:pt x="1997075" y="212725"/>
                  <a:pt x="2041525" y="203200"/>
                  <a:pt x="2066925" y="177800"/>
                </a:cubicBezTo>
                <a:cubicBezTo>
                  <a:pt x="2092325" y="152400"/>
                  <a:pt x="2092325" y="92075"/>
                  <a:pt x="2114550" y="63500"/>
                </a:cubicBezTo>
                <a:cubicBezTo>
                  <a:pt x="2136775" y="34925"/>
                  <a:pt x="2168525" y="12700"/>
                  <a:pt x="2200275" y="6350"/>
                </a:cubicBezTo>
                <a:cubicBezTo>
                  <a:pt x="2232025" y="0"/>
                  <a:pt x="2278063" y="9525"/>
                  <a:pt x="2305050" y="25400"/>
                </a:cubicBezTo>
                <a:cubicBezTo>
                  <a:pt x="2332038" y="41275"/>
                  <a:pt x="2351088" y="76200"/>
                  <a:pt x="2362200" y="101600"/>
                </a:cubicBezTo>
                <a:cubicBezTo>
                  <a:pt x="2373312" y="127000"/>
                  <a:pt x="2360613" y="157163"/>
                  <a:pt x="2371725" y="177800"/>
                </a:cubicBezTo>
                <a:cubicBezTo>
                  <a:pt x="2382837" y="198437"/>
                  <a:pt x="2403475" y="217488"/>
                  <a:pt x="2428875" y="225425"/>
                </a:cubicBezTo>
                <a:cubicBezTo>
                  <a:pt x="2454275" y="233362"/>
                  <a:pt x="2493963" y="234950"/>
                  <a:pt x="2524125" y="225425"/>
                </a:cubicBezTo>
                <a:cubicBezTo>
                  <a:pt x="2554287" y="215900"/>
                  <a:pt x="2595563" y="196850"/>
                  <a:pt x="2609850" y="168275"/>
                </a:cubicBezTo>
                <a:cubicBezTo>
                  <a:pt x="2624137" y="139700"/>
                  <a:pt x="2601913" y="77788"/>
                  <a:pt x="2609850" y="53975"/>
                </a:cubicBezTo>
                <a:cubicBezTo>
                  <a:pt x="2617788" y="30163"/>
                  <a:pt x="2638425" y="33337"/>
                  <a:pt x="2657475" y="25400"/>
                </a:cubicBezTo>
                <a:cubicBezTo>
                  <a:pt x="2676525" y="17463"/>
                  <a:pt x="2700338" y="3175"/>
                  <a:pt x="2724150" y="6350"/>
                </a:cubicBezTo>
                <a:cubicBezTo>
                  <a:pt x="2747963" y="9525"/>
                  <a:pt x="2779713" y="26988"/>
                  <a:pt x="2800350" y="44450"/>
                </a:cubicBezTo>
                <a:cubicBezTo>
                  <a:pt x="2820987" y="61912"/>
                  <a:pt x="2838450" y="85725"/>
                  <a:pt x="2847975" y="111125"/>
                </a:cubicBezTo>
                <a:cubicBezTo>
                  <a:pt x="2857500" y="136525"/>
                  <a:pt x="2847975" y="179388"/>
                  <a:pt x="2857500" y="196850"/>
                </a:cubicBezTo>
                <a:cubicBezTo>
                  <a:pt x="2867025" y="214313"/>
                  <a:pt x="2886075" y="209550"/>
                  <a:pt x="2905125" y="215900"/>
                </a:cubicBezTo>
                <a:cubicBezTo>
                  <a:pt x="2924175" y="222250"/>
                  <a:pt x="2949575" y="238125"/>
                  <a:pt x="2971800" y="234950"/>
                </a:cubicBezTo>
                <a:cubicBezTo>
                  <a:pt x="2994025" y="231775"/>
                  <a:pt x="3019425" y="215900"/>
                  <a:pt x="3038475" y="196850"/>
                </a:cubicBezTo>
                <a:cubicBezTo>
                  <a:pt x="3057525" y="177800"/>
                  <a:pt x="3073400" y="146050"/>
                  <a:pt x="3086100" y="120650"/>
                </a:cubicBezTo>
                <a:cubicBezTo>
                  <a:pt x="3098800" y="95250"/>
                  <a:pt x="3089275" y="63500"/>
                  <a:pt x="3114675" y="44450"/>
                </a:cubicBezTo>
                <a:cubicBezTo>
                  <a:pt x="3140075" y="25400"/>
                  <a:pt x="3201988" y="4763"/>
                  <a:pt x="3238500" y="6350"/>
                </a:cubicBezTo>
                <a:cubicBezTo>
                  <a:pt x="3275012" y="7937"/>
                  <a:pt x="3313113" y="31750"/>
                  <a:pt x="3333750" y="53975"/>
                </a:cubicBezTo>
                <a:cubicBezTo>
                  <a:pt x="3354387" y="76200"/>
                  <a:pt x="3348038" y="109538"/>
                  <a:pt x="3362325" y="139700"/>
                </a:cubicBezTo>
                <a:cubicBezTo>
                  <a:pt x="3376612" y="169862"/>
                  <a:pt x="3409950" y="220663"/>
                  <a:pt x="3419475" y="234950"/>
                </a:cubicBezTo>
                <a:cubicBezTo>
                  <a:pt x="3429000" y="249237"/>
                  <a:pt x="3424237" y="237331"/>
                  <a:pt x="3419475" y="225425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5500694" y="5929330"/>
            <a:ext cx="2928958" cy="214314"/>
          </a:xfrm>
          <a:custGeom>
            <a:avLst/>
            <a:gdLst>
              <a:gd name="connsiteX0" fmla="*/ 0 w 3429000"/>
              <a:gd name="connsiteY0" fmla="*/ 177800 h 249237"/>
              <a:gd name="connsiteX1" fmla="*/ 57150 w 3429000"/>
              <a:gd name="connsiteY1" fmla="*/ 82550 h 249237"/>
              <a:gd name="connsiteX2" fmla="*/ 142875 w 3429000"/>
              <a:gd name="connsiteY2" fmla="*/ 34925 h 249237"/>
              <a:gd name="connsiteX3" fmla="*/ 238125 w 3429000"/>
              <a:gd name="connsiteY3" fmla="*/ 53975 h 249237"/>
              <a:gd name="connsiteX4" fmla="*/ 285750 w 3429000"/>
              <a:gd name="connsiteY4" fmla="*/ 111125 h 249237"/>
              <a:gd name="connsiteX5" fmla="*/ 352425 w 3429000"/>
              <a:gd name="connsiteY5" fmla="*/ 196850 h 249237"/>
              <a:gd name="connsiteX6" fmla="*/ 485775 w 3429000"/>
              <a:gd name="connsiteY6" fmla="*/ 206375 h 249237"/>
              <a:gd name="connsiteX7" fmla="*/ 561975 w 3429000"/>
              <a:gd name="connsiteY7" fmla="*/ 120650 h 249237"/>
              <a:gd name="connsiteX8" fmla="*/ 628650 w 3429000"/>
              <a:gd name="connsiteY8" fmla="*/ 34925 h 249237"/>
              <a:gd name="connsiteX9" fmla="*/ 742950 w 3429000"/>
              <a:gd name="connsiteY9" fmla="*/ 44450 h 249237"/>
              <a:gd name="connsiteX10" fmla="*/ 819150 w 3429000"/>
              <a:gd name="connsiteY10" fmla="*/ 139700 h 249237"/>
              <a:gd name="connsiteX11" fmla="*/ 876300 w 3429000"/>
              <a:gd name="connsiteY11" fmla="*/ 187325 h 249237"/>
              <a:gd name="connsiteX12" fmla="*/ 952500 w 3429000"/>
              <a:gd name="connsiteY12" fmla="*/ 187325 h 249237"/>
              <a:gd name="connsiteX13" fmla="*/ 1019175 w 3429000"/>
              <a:gd name="connsiteY13" fmla="*/ 139700 h 249237"/>
              <a:gd name="connsiteX14" fmla="*/ 1028700 w 3429000"/>
              <a:gd name="connsiteY14" fmla="*/ 63500 h 249237"/>
              <a:gd name="connsiteX15" fmla="*/ 1133475 w 3429000"/>
              <a:gd name="connsiteY15" fmla="*/ 34925 h 249237"/>
              <a:gd name="connsiteX16" fmla="*/ 1228725 w 3429000"/>
              <a:gd name="connsiteY16" fmla="*/ 73025 h 249237"/>
              <a:gd name="connsiteX17" fmla="*/ 1276350 w 3429000"/>
              <a:gd name="connsiteY17" fmla="*/ 158750 h 249237"/>
              <a:gd name="connsiteX18" fmla="*/ 1323975 w 3429000"/>
              <a:gd name="connsiteY18" fmla="*/ 206375 h 249237"/>
              <a:gd name="connsiteX19" fmla="*/ 1390650 w 3429000"/>
              <a:gd name="connsiteY19" fmla="*/ 225425 h 249237"/>
              <a:gd name="connsiteX20" fmla="*/ 1485900 w 3429000"/>
              <a:gd name="connsiteY20" fmla="*/ 177800 h 249237"/>
              <a:gd name="connsiteX21" fmla="*/ 1543050 w 3429000"/>
              <a:gd name="connsiteY21" fmla="*/ 111125 h 249237"/>
              <a:gd name="connsiteX22" fmla="*/ 1571625 w 3429000"/>
              <a:gd name="connsiteY22" fmla="*/ 44450 h 249237"/>
              <a:gd name="connsiteX23" fmla="*/ 1619250 w 3429000"/>
              <a:gd name="connsiteY23" fmla="*/ 15875 h 249237"/>
              <a:gd name="connsiteX24" fmla="*/ 1714500 w 3429000"/>
              <a:gd name="connsiteY24" fmla="*/ 25400 h 249237"/>
              <a:gd name="connsiteX25" fmla="*/ 1781175 w 3429000"/>
              <a:gd name="connsiteY25" fmla="*/ 111125 h 249237"/>
              <a:gd name="connsiteX26" fmla="*/ 1857375 w 3429000"/>
              <a:gd name="connsiteY26" fmla="*/ 196850 h 249237"/>
              <a:gd name="connsiteX27" fmla="*/ 1962150 w 3429000"/>
              <a:gd name="connsiteY27" fmla="*/ 215900 h 249237"/>
              <a:gd name="connsiteX28" fmla="*/ 2066925 w 3429000"/>
              <a:gd name="connsiteY28" fmla="*/ 177800 h 249237"/>
              <a:gd name="connsiteX29" fmla="*/ 2114550 w 3429000"/>
              <a:gd name="connsiteY29" fmla="*/ 63500 h 249237"/>
              <a:gd name="connsiteX30" fmla="*/ 2200275 w 3429000"/>
              <a:gd name="connsiteY30" fmla="*/ 6350 h 249237"/>
              <a:gd name="connsiteX31" fmla="*/ 2305050 w 3429000"/>
              <a:gd name="connsiteY31" fmla="*/ 25400 h 249237"/>
              <a:gd name="connsiteX32" fmla="*/ 2362200 w 3429000"/>
              <a:gd name="connsiteY32" fmla="*/ 101600 h 249237"/>
              <a:gd name="connsiteX33" fmla="*/ 2371725 w 3429000"/>
              <a:gd name="connsiteY33" fmla="*/ 177800 h 249237"/>
              <a:gd name="connsiteX34" fmla="*/ 2428875 w 3429000"/>
              <a:gd name="connsiteY34" fmla="*/ 225425 h 249237"/>
              <a:gd name="connsiteX35" fmla="*/ 2524125 w 3429000"/>
              <a:gd name="connsiteY35" fmla="*/ 225425 h 249237"/>
              <a:gd name="connsiteX36" fmla="*/ 2609850 w 3429000"/>
              <a:gd name="connsiteY36" fmla="*/ 168275 h 249237"/>
              <a:gd name="connsiteX37" fmla="*/ 2609850 w 3429000"/>
              <a:gd name="connsiteY37" fmla="*/ 53975 h 249237"/>
              <a:gd name="connsiteX38" fmla="*/ 2657475 w 3429000"/>
              <a:gd name="connsiteY38" fmla="*/ 25400 h 249237"/>
              <a:gd name="connsiteX39" fmla="*/ 2724150 w 3429000"/>
              <a:gd name="connsiteY39" fmla="*/ 6350 h 249237"/>
              <a:gd name="connsiteX40" fmla="*/ 2800350 w 3429000"/>
              <a:gd name="connsiteY40" fmla="*/ 44450 h 249237"/>
              <a:gd name="connsiteX41" fmla="*/ 2847975 w 3429000"/>
              <a:gd name="connsiteY41" fmla="*/ 111125 h 249237"/>
              <a:gd name="connsiteX42" fmla="*/ 2857500 w 3429000"/>
              <a:gd name="connsiteY42" fmla="*/ 196850 h 249237"/>
              <a:gd name="connsiteX43" fmla="*/ 2905125 w 3429000"/>
              <a:gd name="connsiteY43" fmla="*/ 215900 h 249237"/>
              <a:gd name="connsiteX44" fmla="*/ 2971800 w 3429000"/>
              <a:gd name="connsiteY44" fmla="*/ 234950 h 249237"/>
              <a:gd name="connsiteX45" fmla="*/ 3038475 w 3429000"/>
              <a:gd name="connsiteY45" fmla="*/ 196850 h 249237"/>
              <a:gd name="connsiteX46" fmla="*/ 3086100 w 3429000"/>
              <a:gd name="connsiteY46" fmla="*/ 120650 h 249237"/>
              <a:gd name="connsiteX47" fmla="*/ 3114675 w 3429000"/>
              <a:gd name="connsiteY47" fmla="*/ 44450 h 249237"/>
              <a:gd name="connsiteX48" fmla="*/ 3238500 w 3429000"/>
              <a:gd name="connsiteY48" fmla="*/ 6350 h 249237"/>
              <a:gd name="connsiteX49" fmla="*/ 3333750 w 3429000"/>
              <a:gd name="connsiteY49" fmla="*/ 53975 h 249237"/>
              <a:gd name="connsiteX50" fmla="*/ 3362325 w 3429000"/>
              <a:gd name="connsiteY50" fmla="*/ 139700 h 249237"/>
              <a:gd name="connsiteX51" fmla="*/ 3419475 w 3429000"/>
              <a:gd name="connsiteY51" fmla="*/ 234950 h 249237"/>
              <a:gd name="connsiteX52" fmla="*/ 3419475 w 3429000"/>
              <a:gd name="connsiteY52" fmla="*/ 225425 h 249237"/>
              <a:gd name="connsiteX0" fmla="*/ 0 w 3429000"/>
              <a:gd name="connsiteY0" fmla="*/ 177800 h 249237"/>
              <a:gd name="connsiteX1" fmla="*/ 57150 w 3429000"/>
              <a:gd name="connsiteY1" fmla="*/ 82550 h 249237"/>
              <a:gd name="connsiteX2" fmla="*/ 142875 w 3429000"/>
              <a:gd name="connsiteY2" fmla="*/ 34925 h 249237"/>
              <a:gd name="connsiteX3" fmla="*/ 238125 w 3429000"/>
              <a:gd name="connsiteY3" fmla="*/ 53975 h 249237"/>
              <a:gd name="connsiteX4" fmla="*/ 285750 w 3429000"/>
              <a:gd name="connsiteY4" fmla="*/ 111125 h 249237"/>
              <a:gd name="connsiteX5" fmla="*/ 352425 w 3429000"/>
              <a:gd name="connsiteY5" fmla="*/ 196850 h 249237"/>
              <a:gd name="connsiteX6" fmla="*/ 485775 w 3429000"/>
              <a:gd name="connsiteY6" fmla="*/ 206375 h 249237"/>
              <a:gd name="connsiteX7" fmla="*/ 561975 w 3429000"/>
              <a:gd name="connsiteY7" fmla="*/ 120650 h 249237"/>
              <a:gd name="connsiteX8" fmla="*/ 628650 w 3429000"/>
              <a:gd name="connsiteY8" fmla="*/ 34925 h 249237"/>
              <a:gd name="connsiteX9" fmla="*/ 742950 w 3429000"/>
              <a:gd name="connsiteY9" fmla="*/ 44450 h 249237"/>
              <a:gd name="connsiteX10" fmla="*/ 819150 w 3429000"/>
              <a:gd name="connsiteY10" fmla="*/ 139700 h 249237"/>
              <a:gd name="connsiteX11" fmla="*/ 876300 w 3429000"/>
              <a:gd name="connsiteY11" fmla="*/ 187325 h 249237"/>
              <a:gd name="connsiteX12" fmla="*/ 952500 w 3429000"/>
              <a:gd name="connsiteY12" fmla="*/ 187325 h 249237"/>
              <a:gd name="connsiteX13" fmla="*/ 1019175 w 3429000"/>
              <a:gd name="connsiteY13" fmla="*/ 139700 h 249237"/>
              <a:gd name="connsiteX14" fmla="*/ 1028700 w 3429000"/>
              <a:gd name="connsiteY14" fmla="*/ 63500 h 249237"/>
              <a:gd name="connsiteX15" fmla="*/ 1133475 w 3429000"/>
              <a:gd name="connsiteY15" fmla="*/ 34925 h 249237"/>
              <a:gd name="connsiteX16" fmla="*/ 1228725 w 3429000"/>
              <a:gd name="connsiteY16" fmla="*/ 73025 h 249237"/>
              <a:gd name="connsiteX17" fmla="*/ 1276350 w 3429000"/>
              <a:gd name="connsiteY17" fmla="*/ 158750 h 249237"/>
              <a:gd name="connsiteX18" fmla="*/ 1323975 w 3429000"/>
              <a:gd name="connsiteY18" fmla="*/ 206375 h 249237"/>
              <a:gd name="connsiteX19" fmla="*/ 1390650 w 3429000"/>
              <a:gd name="connsiteY19" fmla="*/ 225425 h 249237"/>
              <a:gd name="connsiteX20" fmla="*/ 1485900 w 3429000"/>
              <a:gd name="connsiteY20" fmla="*/ 177800 h 249237"/>
              <a:gd name="connsiteX21" fmla="*/ 1543050 w 3429000"/>
              <a:gd name="connsiteY21" fmla="*/ 111125 h 249237"/>
              <a:gd name="connsiteX22" fmla="*/ 1571625 w 3429000"/>
              <a:gd name="connsiteY22" fmla="*/ 44450 h 249237"/>
              <a:gd name="connsiteX23" fmla="*/ 1619250 w 3429000"/>
              <a:gd name="connsiteY23" fmla="*/ 15875 h 249237"/>
              <a:gd name="connsiteX24" fmla="*/ 1714500 w 3429000"/>
              <a:gd name="connsiteY24" fmla="*/ 25400 h 249237"/>
              <a:gd name="connsiteX25" fmla="*/ 1781175 w 3429000"/>
              <a:gd name="connsiteY25" fmla="*/ 111125 h 249237"/>
              <a:gd name="connsiteX26" fmla="*/ 1857375 w 3429000"/>
              <a:gd name="connsiteY26" fmla="*/ 196850 h 249237"/>
              <a:gd name="connsiteX27" fmla="*/ 1962150 w 3429000"/>
              <a:gd name="connsiteY27" fmla="*/ 215900 h 249237"/>
              <a:gd name="connsiteX28" fmla="*/ 2066925 w 3429000"/>
              <a:gd name="connsiteY28" fmla="*/ 177800 h 249237"/>
              <a:gd name="connsiteX29" fmla="*/ 2114550 w 3429000"/>
              <a:gd name="connsiteY29" fmla="*/ 63500 h 249237"/>
              <a:gd name="connsiteX30" fmla="*/ 2200275 w 3429000"/>
              <a:gd name="connsiteY30" fmla="*/ 6350 h 249237"/>
              <a:gd name="connsiteX31" fmla="*/ 2305050 w 3429000"/>
              <a:gd name="connsiteY31" fmla="*/ 25400 h 249237"/>
              <a:gd name="connsiteX32" fmla="*/ 2362200 w 3429000"/>
              <a:gd name="connsiteY32" fmla="*/ 101600 h 249237"/>
              <a:gd name="connsiteX33" fmla="*/ 2371725 w 3429000"/>
              <a:gd name="connsiteY33" fmla="*/ 177800 h 249237"/>
              <a:gd name="connsiteX34" fmla="*/ 2428875 w 3429000"/>
              <a:gd name="connsiteY34" fmla="*/ 225425 h 249237"/>
              <a:gd name="connsiteX35" fmla="*/ 2524125 w 3429000"/>
              <a:gd name="connsiteY35" fmla="*/ 225425 h 249237"/>
              <a:gd name="connsiteX36" fmla="*/ 2609850 w 3429000"/>
              <a:gd name="connsiteY36" fmla="*/ 168275 h 249237"/>
              <a:gd name="connsiteX37" fmla="*/ 2609850 w 3429000"/>
              <a:gd name="connsiteY37" fmla="*/ 53975 h 249237"/>
              <a:gd name="connsiteX38" fmla="*/ 2657475 w 3429000"/>
              <a:gd name="connsiteY38" fmla="*/ 25400 h 249237"/>
              <a:gd name="connsiteX39" fmla="*/ 2724150 w 3429000"/>
              <a:gd name="connsiteY39" fmla="*/ 6350 h 249237"/>
              <a:gd name="connsiteX40" fmla="*/ 2800350 w 3429000"/>
              <a:gd name="connsiteY40" fmla="*/ 44450 h 249237"/>
              <a:gd name="connsiteX41" fmla="*/ 2847975 w 3429000"/>
              <a:gd name="connsiteY41" fmla="*/ 111125 h 249237"/>
              <a:gd name="connsiteX42" fmla="*/ 2857500 w 3429000"/>
              <a:gd name="connsiteY42" fmla="*/ 196850 h 249237"/>
              <a:gd name="connsiteX43" fmla="*/ 2905125 w 3429000"/>
              <a:gd name="connsiteY43" fmla="*/ 215900 h 249237"/>
              <a:gd name="connsiteX44" fmla="*/ 2971800 w 3429000"/>
              <a:gd name="connsiteY44" fmla="*/ 234950 h 249237"/>
              <a:gd name="connsiteX45" fmla="*/ 3038475 w 3429000"/>
              <a:gd name="connsiteY45" fmla="*/ 196850 h 249237"/>
              <a:gd name="connsiteX46" fmla="*/ 3086100 w 3429000"/>
              <a:gd name="connsiteY46" fmla="*/ 120650 h 249237"/>
              <a:gd name="connsiteX47" fmla="*/ 3114675 w 3429000"/>
              <a:gd name="connsiteY47" fmla="*/ 44450 h 249237"/>
              <a:gd name="connsiteX48" fmla="*/ 3238500 w 3429000"/>
              <a:gd name="connsiteY48" fmla="*/ 6350 h 249237"/>
              <a:gd name="connsiteX49" fmla="*/ 3333750 w 3429000"/>
              <a:gd name="connsiteY49" fmla="*/ 53975 h 249237"/>
              <a:gd name="connsiteX50" fmla="*/ 3362325 w 3429000"/>
              <a:gd name="connsiteY50" fmla="*/ 139700 h 249237"/>
              <a:gd name="connsiteX51" fmla="*/ 3419475 w 3429000"/>
              <a:gd name="connsiteY51" fmla="*/ 234950 h 249237"/>
              <a:gd name="connsiteX52" fmla="*/ 3419475 w 3429000"/>
              <a:gd name="connsiteY52" fmla="*/ 225425 h 24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29000" h="249237">
                <a:moveTo>
                  <a:pt x="0" y="177800"/>
                </a:moveTo>
                <a:cubicBezTo>
                  <a:pt x="16669" y="142081"/>
                  <a:pt x="33338" y="106362"/>
                  <a:pt x="57150" y="82550"/>
                </a:cubicBezTo>
                <a:cubicBezTo>
                  <a:pt x="80962" y="58738"/>
                  <a:pt x="112713" y="39688"/>
                  <a:pt x="142875" y="34925"/>
                </a:cubicBezTo>
                <a:cubicBezTo>
                  <a:pt x="173038" y="30163"/>
                  <a:pt x="214313" y="41275"/>
                  <a:pt x="238125" y="53975"/>
                </a:cubicBezTo>
                <a:cubicBezTo>
                  <a:pt x="261938" y="66675"/>
                  <a:pt x="266700" y="87313"/>
                  <a:pt x="285750" y="111125"/>
                </a:cubicBezTo>
                <a:cubicBezTo>
                  <a:pt x="304800" y="134937"/>
                  <a:pt x="319088" y="180975"/>
                  <a:pt x="352425" y="196850"/>
                </a:cubicBezTo>
                <a:cubicBezTo>
                  <a:pt x="385762" y="212725"/>
                  <a:pt x="450850" y="219075"/>
                  <a:pt x="485775" y="206375"/>
                </a:cubicBezTo>
                <a:cubicBezTo>
                  <a:pt x="520700" y="193675"/>
                  <a:pt x="538163" y="149225"/>
                  <a:pt x="561975" y="120650"/>
                </a:cubicBezTo>
                <a:cubicBezTo>
                  <a:pt x="585787" y="92075"/>
                  <a:pt x="598488" y="47625"/>
                  <a:pt x="628650" y="34925"/>
                </a:cubicBezTo>
                <a:cubicBezTo>
                  <a:pt x="658813" y="22225"/>
                  <a:pt x="711200" y="26988"/>
                  <a:pt x="742950" y="44450"/>
                </a:cubicBezTo>
                <a:cubicBezTo>
                  <a:pt x="774700" y="61912"/>
                  <a:pt x="796925" y="115888"/>
                  <a:pt x="819150" y="139700"/>
                </a:cubicBezTo>
                <a:cubicBezTo>
                  <a:pt x="841375" y="163512"/>
                  <a:pt x="854075" y="179388"/>
                  <a:pt x="876300" y="187325"/>
                </a:cubicBezTo>
                <a:cubicBezTo>
                  <a:pt x="898525" y="195263"/>
                  <a:pt x="928688" y="195263"/>
                  <a:pt x="952500" y="187325"/>
                </a:cubicBezTo>
                <a:cubicBezTo>
                  <a:pt x="976313" y="179388"/>
                  <a:pt x="1006475" y="160337"/>
                  <a:pt x="1019175" y="139700"/>
                </a:cubicBezTo>
                <a:cubicBezTo>
                  <a:pt x="1031875" y="119063"/>
                  <a:pt x="1009650" y="80962"/>
                  <a:pt x="1028700" y="63500"/>
                </a:cubicBezTo>
                <a:cubicBezTo>
                  <a:pt x="1047750" y="46038"/>
                  <a:pt x="1100138" y="33338"/>
                  <a:pt x="1133475" y="34925"/>
                </a:cubicBezTo>
                <a:cubicBezTo>
                  <a:pt x="1166812" y="36512"/>
                  <a:pt x="1204913" y="52388"/>
                  <a:pt x="1228725" y="73025"/>
                </a:cubicBezTo>
                <a:cubicBezTo>
                  <a:pt x="1252537" y="93662"/>
                  <a:pt x="1260475" y="136525"/>
                  <a:pt x="1276350" y="158750"/>
                </a:cubicBezTo>
                <a:cubicBezTo>
                  <a:pt x="1292225" y="180975"/>
                  <a:pt x="1304925" y="195263"/>
                  <a:pt x="1323975" y="206375"/>
                </a:cubicBezTo>
                <a:cubicBezTo>
                  <a:pt x="1343025" y="217487"/>
                  <a:pt x="1363663" y="230187"/>
                  <a:pt x="1390650" y="225425"/>
                </a:cubicBezTo>
                <a:cubicBezTo>
                  <a:pt x="1417637" y="220663"/>
                  <a:pt x="1460500" y="196850"/>
                  <a:pt x="1485900" y="177800"/>
                </a:cubicBezTo>
                <a:cubicBezTo>
                  <a:pt x="1511300" y="158750"/>
                  <a:pt x="1528762" y="133350"/>
                  <a:pt x="1543050" y="111125"/>
                </a:cubicBezTo>
                <a:cubicBezTo>
                  <a:pt x="1557338" y="88900"/>
                  <a:pt x="1558925" y="60325"/>
                  <a:pt x="1571625" y="44450"/>
                </a:cubicBezTo>
                <a:cubicBezTo>
                  <a:pt x="1584325" y="28575"/>
                  <a:pt x="1595438" y="19050"/>
                  <a:pt x="1619250" y="15875"/>
                </a:cubicBezTo>
                <a:cubicBezTo>
                  <a:pt x="1643063" y="12700"/>
                  <a:pt x="1687513" y="9525"/>
                  <a:pt x="1714500" y="25400"/>
                </a:cubicBezTo>
                <a:cubicBezTo>
                  <a:pt x="1741488" y="41275"/>
                  <a:pt x="1757363" y="82550"/>
                  <a:pt x="1781175" y="111125"/>
                </a:cubicBezTo>
                <a:cubicBezTo>
                  <a:pt x="1804987" y="139700"/>
                  <a:pt x="1827213" y="179388"/>
                  <a:pt x="1857375" y="196850"/>
                </a:cubicBezTo>
                <a:cubicBezTo>
                  <a:pt x="1887537" y="214312"/>
                  <a:pt x="1927225" y="219075"/>
                  <a:pt x="1962150" y="215900"/>
                </a:cubicBezTo>
                <a:cubicBezTo>
                  <a:pt x="1997075" y="212725"/>
                  <a:pt x="2041525" y="203200"/>
                  <a:pt x="2066925" y="177800"/>
                </a:cubicBezTo>
                <a:cubicBezTo>
                  <a:pt x="2092325" y="152400"/>
                  <a:pt x="2092325" y="92075"/>
                  <a:pt x="2114550" y="63500"/>
                </a:cubicBezTo>
                <a:cubicBezTo>
                  <a:pt x="2136775" y="34925"/>
                  <a:pt x="2168525" y="12700"/>
                  <a:pt x="2200275" y="6350"/>
                </a:cubicBezTo>
                <a:cubicBezTo>
                  <a:pt x="2232025" y="0"/>
                  <a:pt x="2278063" y="9525"/>
                  <a:pt x="2305050" y="25400"/>
                </a:cubicBezTo>
                <a:cubicBezTo>
                  <a:pt x="2332038" y="41275"/>
                  <a:pt x="2351088" y="76200"/>
                  <a:pt x="2362200" y="101600"/>
                </a:cubicBezTo>
                <a:cubicBezTo>
                  <a:pt x="2373312" y="127000"/>
                  <a:pt x="2360613" y="157163"/>
                  <a:pt x="2371725" y="177800"/>
                </a:cubicBezTo>
                <a:cubicBezTo>
                  <a:pt x="2382837" y="198437"/>
                  <a:pt x="2403475" y="217488"/>
                  <a:pt x="2428875" y="225425"/>
                </a:cubicBezTo>
                <a:cubicBezTo>
                  <a:pt x="2454275" y="233362"/>
                  <a:pt x="2493963" y="234950"/>
                  <a:pt x="2524125" y="225425"/>
                </a:cubicBezTo>
                <a:cubicBezTo>
                  <a:pt x="2554287" y="215900"/>
                  <a:pt x="2595563" y="196850"/>
                  <a:pt x="2609850" y="168275"/>
                </a:cubicBezTo>
                <a:cubicBezTo>
                  <a:pt x="2624137" y="139700"/>
                  <a:pt x="2601913" y="77788"/>
                  <a:pt x="2609850" y="53975"/>
                </a:cubicBezTo>
                <a:cubicBezTo>
                  <a:pt x="2617788" y="30163"/>
                  <a:pt x="2638425" y="33337"/>
                  <a:pt x="2657475" y="25400"/>
                </a:cubicBezTo>
                <a:cubicBezTo>
                  <a:pt x="2676525" y="17463"/>
                  <a:pt x="2700338" y="3175"/>
                  <a:pt x="2724150" y="6350"/>
                </a:cubicBezTo>
                <a:cubicBezTo>
                  <a:pt x="2747963" y="9525"/>
                  <a:pt x="2779713" y="26988"/>
                  <a:pt x="2800350" y="44450"/>
                </a:cubicBezTo>
                <a:cubicBezTo>
                  <a:pt x="2820987" y="61912"/>
                  <a:pt x="2838450" y="85725"/>
                  <a:pt x="2847975" y="111125"/>
                </a:cubicBezTo>
                <a:cubicBezTo>
                  <a:pt x="2857500" y="136525"/>
                  <a:pt x="2847975" y="179388"/>
                  <a:pt x="2857500" y="196850"/>
                </a:cubicBezTo>
                <a:cubicBezTo>
                  <a:pt x="2867025" y="214313"/>
                  <a:pt x="2886075" y="209550"/>
                  <a:pt x="2905125" y="215900"/>
                </a:cubicBezTo>
                <a:cubicBezTo>
                  <a:pt x="2924175" y="222250"/>
                  <a:pt x="2949575" y="238125"/>
                  <a:pt x="2971800" y="234950"/>
                </a:cubicBezTo>
                <a:cubicBezTo>
                  <a:pt x="2994025" y="231775"/>
                  <a:pt x="3019425" y="215900"/>
                  <a:pt x="3038475" y="196850"/>
                </a:cubicBezTo>
                <a:cubicBezTo>
                  <a:pt x="3057525" y="177800"/>
                  <a:pt x="3073400" y="146050"/>
                  <a:pt x="3086100" y="120650"/>
                </a:cubicBezTo>
                <a:cubicBezTo>
                  <a:pt x="3098800" y="95250"/>
                  <a:pt x="3089275" y="63500"/>
                  <a:pt x="3114675" y="44450"/>
                </a:cubicBezTo>
                <a:cubicBezTo>
                  <a:pt x="3140075" y="25400"/>
                  <a:pt x="3201988" y="4763"/>
                  <a:pt x="3238500" y="6350"/>
                </a:cubicBezTo>
                <a:cubicBezTo>
                  <a:pt x="3275012" y="7937"/>
                  <a:pt x="3313113" y="31750"/>
                  <a:pt x="3333750" y="53975"/>
                </a:cubicBezTo>
                <a:cubicBezTo>
                  <a:pt x="3354387" y="76200"/>
                  <a:pt x="3348038" y="109538"/>
                  <a:pt x="3362325" y="139700"/>
                </a:cubicBezTo>
                <a:cubicBezTo>
                  <a:pt x="3376612" y="169862"/>
                  <a:pt x="3409950" y="220663"/>
                  <a:pt x="3419475" y="234950"/>
                </a:cubicBezTo>
                <a:cubicBezTo>
                  <a:pt x="3429000" y="249237"/>
                  <a:pt x="3424237" y="237331"/>
                  <a:pt x="3419475" y="225425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Написать письмо Прилагательному – ответ на его телеграмму.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     или</a:t>
            </a:r>
          </a:p>
          <a:p>
            <a:pPr>
              <a:buNone/>
            </a:pPr>
            <a:r>
              <a:rPr lang="ru-RU" b="1" dirty="0" smtClean="0"/>
              <a:t>    Две строфы стихотворения о природе (синтаксическая роль прилагательных, морф. </a:t>
            </a:r>
            <a:r>
              <a:rPr lang="ru-RU" b="1" dirty="0" smtClean="0"/>
              <a:t>р</a:t>
            </a:r>
            <a:r>
              <a:rPr lang="ru-RU" b="1" dirty="0" smtClean="0"/>
              <a:t>азбор двух прилагательных).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   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306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Наше дорогое имя Прилагательное… </vt:lpstr>
      <vt:lpstr>Слайд 2</vt:lpstr>
      <vt:lpstr>ТЕЛЕГРАММА</vt:lpstr>
      <vt:lpstr>Слайд 4</vt:lpstr>
      <vt:lpstr>Слайд 5</vt:lpstr>
      <vt:lpstr>Слайд 6</vt:lpstr>
      <vt:lpstr>ДОМАШНЕЕ ЗАДАНИЕ</vt:lpstr>
    </vt:vector>
  </TitlesOfParts>
  <Company>Гимназия №87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Наше дорогое имя                                 Прилагательное…</dc:title>
  <dc:creator>Кузнецова </dc:creator>
  <cp:lastModifiedBy>Кузнецова </cp:lastModifiedBy>
  <cp:revision>28</cp:revision>
  <dcterms:created xsi:type="dcterms:W3CDTF">2013-05-11T04:12:14Z</dcterms:created>
  <dcterms:modified xsi:type="dcterms:W3CDTF">2013-05-11T07:11:30Z</dcterms:modified>
</cp:coreProperties>
</file>