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4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51AD-C716-4F26-9B66-546B4F8DCB1D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1E5E-33CD-48A5-9EF6-8D3F9881C6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51AD-C716-4F26-9B66-546B4F8DCB1D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1E5E-33CD-48A5-9EF6-8D3F9881C6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51AD-C716-4F26-9B66-546B4F8DCB1D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1E5E-33CD-48A5-9EF6-8D3F9881C6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51AD-C716-4F26-9B66-546B4F8DCB1D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1E5E-33CD-48A5-9EF6-8D3F9881C6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51AD-C716-4F26-9B66-546B4F8DCB1D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1E5E-33CD-48A5-9EF6-8D3F9881C6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51AD-C716-4F26-9B66-546B4F8DCB1D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1E5E-33CD-48A5-9EF6-8D3F9881C6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51AD-C716-4F26-9B66-546B4F8DCB1D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1E5E-33CD-48A5-9EF6-8D3F9881C6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51AD-C716-4F26-9B66-546B4F8DCB1D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1E5E-33CD-48A5-9EF6-8D3F9881C6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51AD-C716-4F26-9B66-546B4F8DCB1D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1E5E-33CD-48A5-9EF6-8D3F9881C6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51AD-C716-4F26-9B66-546B4F8DCB1D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1E5E-33CD-48A5-9EF6-8D3F9881C6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B51AD-C716-4F26-9B66-546B4F8DCB1D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1E5E-33CD-48A5-9EF6-8D3F9881C604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CB51AD-C716-4F26-9B66-546B4F8DCB1D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2241E5E-33CD-48A5-9EF6-8D3F9881C60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Альбом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Наш чудесный сад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</a:rPr>
              <a:t>МАДОУ №38 Вторая младшая группа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389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Гортензия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1628800"/>
            <a:ext cx="655272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747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Лилия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412776"/>
            <a:ext cx="4824537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088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Ирис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1412776"/>
            <a:ext cx="662473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061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Тюльпан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556793"/>
            <a:ext cx="5472608" cy="453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635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Цинния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7128791" cy="453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867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Ромашки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0075" y="1806575"/>
            <a:ext cx="540385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945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Розы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0075" y="1806575"/>
            <a:ext cx="540385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079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Астра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700808"/>
            <a:ext cx="7344816" cy="488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633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Бархотцы</a:t>
            </a:r>
            <a:endParaRPr lang="ru-RU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1933609"/>
            <a:ext cx="6408711" cy="427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628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Мак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5976663" cy="410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999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Анютины глазки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5" y="1700809"/>
            <a:ext cx="5112567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5766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Петунья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384376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12776"/>
            <a:ext cx="381642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697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Нарцисс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1772816"/>
            <a:ext cx="7128792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725782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25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Spring</vt:lpstr>
      <vt:lpstr>Альбом </vt:lpstr>
      <vt:lpstr>Ромашки</vt:lpstr>
      <vt:lpstr>Розы</vt:lpstr>
      <vt:lpstr>Астра</vt:lpstr>
      <vt:lpstr>Бархотцы</vt:lpstr>
      <vt:lpstr>Мак</vt:lpstr>
      <vt:lpstr>Анютины глазки</vt:lpstr>
      <vt:lpstr>Петунья</vt:lpstr>
      <vt:lpstr>Нарцисс</vt:lpstr>
      <vt:lpstr>Гортензия</vt:lpstr>
      <vt:lpstr>Лилия</vt:lpstr>
      <vt:lpstr>Ирис</vt:lpstr>
      <vt:lpstr>Тюльпан</vt:lpstr>
      <vt:lpstr>Цинния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2015-07-13T19:15:46Z</dcterms:created>
  <dcterms:modified xsi:type="dcterms:W3CDTF">2015-12-06T00:04:07Z</dcterms:modified>
</cp:coreProperties>
</file>