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3" r:id="rId3"/>
    <p:sldId id="274" r:id="rId4"/>
    <p:sldId id="275" r:id="rId5"/>
    <p:sldId id="276" r:id="rId6"/>
    <p:sldId id="278" r:id="rId7"/>
    <p:sldId id="27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99FF"/>
    <a:srgbClr val="00CC99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65" autoAdjust="0"/>
    <p:restoredTop sz="94660"/>
  </p:normalViewPr>
  <p:slideViewPr>
    <p:cSldViewPr>
      <p:cViewPr varScale="1">
        <p:scale>
          <a:sx n="68" d="100"/>
          <a:sy n="68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2226F-2179-4FE0-B988-FFD25F32CA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9EBAE-E10A-42B0-8744-A0C4999EEC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9C982-104E-4130-97D4-B5FB497DD2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A83D4-AD05-4B7F-884C-73A9523A00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E2CAB-A213-4312-BF26-E9640F3CCB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4FABA-CC23-45CF-9F9D-C2748D4D65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1FD46-754C-4AB9-91E0-70E742122D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B25B0-1F1C-4E0E-8033-107942E3DB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9737A-2064-43A8-AF72-37AD7AE986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E7C06-CFE8-4AC6-AE3D-75E09E8EC2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3EBE8-ADF9-4C97-844B-EAEE37E618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05A2BCD-5C12-4891-A48E-0613A3CA78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1714480" y="2285992"/>
            <a:ext cx="5214974" cy="92869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жадничать</a:t>
            </a:r>
            <a:endParaRPr lang="ru-RU" sz="2400" dirty="0">
              <a:solidFill>
                <a:srgbClr val="0000CC"/>
              </a:solidFill>
            </a:endParaRP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3214678" y="3786190"/>
            <a:ext cx="3929090" cy="107632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злиться</a:t>
            </a:r>
            <a:endParaRPr lang="ru-RU" sz="2400" dirty="0">
              <a:solidFill>
                <a:srgbClr val="0000CC"/>
              </a:solidFill>
            </a:endParaRPr>
          </a:p>
        </p:txBody>
      </p:sp>
      <p:sp>
        <p:nvSpPr>
          <p:cNvPr id="7176" name="AutoShape 8">
            <a:hlinkClick r:id="" action="ppaction://hlinkshowjump?jump=nextslide">
              <a:snd r:embed="rId2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3929058" y="5429264"/>
            <a:ext cx="4532319" cy="92869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не</a:t>
            </a:r>
            <a:r>
              <a:rPr lang="ru-RU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ru-RU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ссориться</a:t>
            </a:r>
            <a:endParaRPr lang="ru-RU" sz="4000" b="1" dirty="0"/>
          </a:p>
        </p:txBody>
      </p:sp>
      <p:sp>
        <p:nvSpPr>
          <p:cNvPr id="4102" name="AutoShape 9"/>
          <p:cNvSpPr>
            <a:spLocks noChangeArrowheads="1"/>
          </p:cNvSpPr>
          <p:nvPr/>
        </p:nvSpPr>
        <p:spPr bwMode="auto">
          <a:xfrm>
            <a:off x="1500166" y="428604"/>
            <a:ext cx="6715172" cy="857256"/>
          </a:xfrm>
          <a:prstGeom prst="roundRect">
            <a:avLst>
              <a:gd name="adj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u="sng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Правила дружбы</a:t>
            </a:r>
            <a:endParaRPr lang="ru-RU" sz="4000" b="1" dirty="0">
              <a:solidFill>
                <a:srgbClr val="00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1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71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71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4"/>
                  </p:tgtEl>
                </p:cond>
              </p:nextCondLst>
            </p:seq>
          </p:childTnLst>
        </p:cTn>
      </p:par>
    </p:tnLst>
    <p:bldLst>
      <p:bldP spid="7173" grpId="0" animBg="1"/>
      <p:bldP spid="7174" grpId="0" animBg="1"/>
      <p:bldP spid="717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3929058" y="3571876"/>
            <a:ext cx="3571900" cy="85725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врать</a:t>
            </a:r>
            <a:endParaRPr lang="ru-RU" sz="2400" dirty="0">
              <a:solidFill>
                <a:srgbClr val="0000CC"/>
              </a:solidFill>
            </a:endParaRP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4429124" y="5286388"/>
            <a:ext cx="3929090" cy="107632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не уступать</a:t>
            </a:r>
            <a:endParaRPr lang="ru-RU" sz="2400" dirty="0">
              <a:solidFill>
                <a:srgbClr val="0000CC"/>
              </a:solidFill>
            </a:endParaRPr>
          </a:p>
        </p:txBody>
      </p:sp>
      <p:sp>
        <p:nvSpPr>
          <p:cNvPr id="7176" name="AutoShape 8">
            <a:hlinkClick r:id="" action="ppaction://hlinkshowjump?jump=nextslide">
              <a:snd r:embed="rId2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1714480" y="1857364"/>
            <a:ext cx="5000660" cy="92869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SzPct val="135000"/>
              <a:defRPr/>
            </a:pPr>
            <a:r>
              <a:rPr lang="ru-RU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быть </a:t>
            </a:r>
            <a:r>
              <a:rPr lang="ru-RU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вежливым</a:t>
            </a:r>
          </a:p>
        </p:txBody>
      </p:sp>
      <p:sp>
        <p:nvSpPr>
          <p:cNvPr id="4102" name="AutoShape 9"/>
          <p:cNvSpPr>
            <a:spLocks noChangeArrowheads="1"/>
          </p:cNvSpPr>
          <p:nvPr/>
        </p:nvSpPr>
        <p:spPr bwMode="auto">
          <a:xfrm>
            <a:off x="1500166" y="428604"/>
            <a:ext cx="6715172" cy="857256"/>
          </a:xfrm>
          <a:prstGeom prst="roundRect">
            <a:avLst>
              <a:gd name="adj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u="sng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Правила дружбы</a:t>
            </a:r>
            <a:endParaRPr lang="ru-RU" sz="4000" b="1" dirty="0">
              <a:solidFill>
                <a:srgbClr val="00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1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71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71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4"/>
                  </p:tgtEl>
                </p:cond>
              </p:nextCondLst>
            </p:seq>
          </p:childTnLst>
        </p:cTn>
      </p:par>
    </p:tnLst>
    <p:bldLst>
      <p:bldP spid="7173" grpId="0" animBg="1"/>
      <p:bldP spid="7174" grpId="0" animBg="1"/>
      <p:bldP spid="717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4143372" y="2214554"/>
            <a:ext cx="4572064" cy="92869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драться</a:t>
            </a:r>
            <a:endParaRPr lang="ru-RU" sz="2400" dirty="0">
              <a:solidFill>
                <a:srgbClr val="0000CC"/>
              </a:solidFill>
            </a:endParaRP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1500166" y="5357826"/>
            <a:ext cx="6215106" cy="107157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смеяться над неудачей </a:t>
            </a:r>
            <a:endParaRPr lang="ru-RU" sz="2400" dirty="0">
              <a:solidFill>
                <a:srgbClr val="0000CC"/>
              </a:solidFill>
            </a:endParaRPr>
          </a:p>
        </p:txBody>
      </p:sp>
      <p:sp>
        <p:nvSpPr>
          <p:cNvPr id="7176" name="AutoShape 8">
            <a:hlinkClick r:id="" action="ppaction://hlinkshowjump?jump=nextslide">
              <a:snd r:embed="rId2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3357554" y="3786190"/>
            <a:ext cx="5143536" cy="92869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уметь извиняться</a:t>
            </a:r>
            <a:endParaRPr lang="ru-RU" sz="4000" b="1" dirty="0"/>
          </a:p>
        </p:txBody>
      </p:sp>
      <p:sp>
        <p:nvSpPr>
          <p:cNvPr id="4102" name="AutoShape 9"/>
          <p:cNvSpPr>
            <a:spLocks noChangeArrowheads="1"/>
          </p:cNvSpPr>
          <p:nvPr/>
        </p:nvSpPr>
        <p:spPr bwMode="auto">
          <a:xfrm>
            <a:off x="1500166" y="428604"/>
            <a:ext cx="6715172" cy="857256"/>
          </a:xfrm>
          <a:prstGeom prst="roundRect">
            <a:avLst>
              <a:gd name="adj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u="sng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Правила дружбы</a:t>
            </a:r>
            <a:endParaRPr lang="ru-RU" sz="4000" b="1" dirty="0">
              <a:solidFill>
                <a:srgbClr val="00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1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71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71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4"/>
                  </p:tgtEl>
                </p:cond>
              </p:nextCondLst>
            </p:seq>
          </p:childTnLst>
        </p:cTn>
      </p:par>
    </p:tnLst>
    <p:bldLst>
      <p:bldP spid="7173" grpId="0" animBg="1"/>
      <p:bldP spid="7174" grpId="0" animBg="1"/>
      <p:bldP spid="717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3929058" y="5286388"/>
            <a:ext cx="4572064" cy="92869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драться</a:t>
            </a:r>
            <a:endParaRPr lang="ru-RU" sz="2400" dirty="0">
              <a:solidFill>
                <a:srgbClr val="0000CC"/>
              </a:solidFill>
            </a:endParaRP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3143240" y="3571876"/>
            <a:ext cx="3929090" cy="107632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быть жадным</a:t>
            </a:r>
            <a:endParaRPr lang="ru-RU" sz="2400" dirty="0">
              <a:solidFill>
                <a:srgbClr val="0000CC"/>
              </a:solidFill>
            </a:endParaRPr>
          </a:p>
        </p:txBody>
      </p:sp>
      <p:sp>
        <p:nvSpPr>
          <p:cNvPr id="7176" name="AutoShape 8">
            <a:hlinkClick r:id="" action="ppaction://hlinkshowjump?jump=nextslide">
              <a:snd r:embed="rId2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1357290" y="1928802"/>
            <a:ext cx="5143536" cy="92869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уметь извиняться</a:t>
            </a:r>
            <a:endParaRPr lang="ru-RU" sz="4000" b="1" dirty="0"/>
          </a:p>
        </p:txBody>
      </p:sp>
      <p:sp>
        <p:nvSpPr>
          <p:cNvPr id="4102" name="AutoShape 9"/>
          <p:cNvSpPr>
            <a:spLocks noChangeArrowheads="1"/>
          </p:cNvSpPr>
          <p:nvPr/>
        </p:nvSpPr>
        <p:spPr bwMode="auto">
          <a:xfrm>
            <a:off x="1500166" y="428604"/>
            <a:ext cx="6715172" cy="857256"/>
          </a:xfrm>
          <a:prstGeom prst="roundRect">
            <a:avLst>
              <a:gd name="adj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u="sng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Правила дружбы</a:t>
            </a:r>
            <a:endParaRPr lang="ru-RU" sz="4000" b="1" dirty="0">
              <a:solidFill>
                <a:srgbClr val="00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1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71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71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4"/>
                  </p:tgtEl>
                </p:cond>
              </p:nextCondLst>
            </p:seq>
          </p:childTnLst>
        </p:cTn>
      </p:par>
    </p:tnLst>
    <p:bldLst>
      <p:bldP spid="7173" grpId="0" animBg="1"/>
      <p:bldP spid="7174" grpId="0" animBg="1"/>
      <p:bldP spid="717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2857488" y="3714752"/>
            <a:ext cx="4572064" cy="92869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не слушать</a:t>
            </a:r>
            <a:endParaRPr lang="ru-RU" sz="2400" dirty="0">
              <a:solidFill>
                <a:srgbClr val="0000CC"/>
              </a:solidFill>
            </a:endParaRP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1643042" y="2143116"/>
            <a:ext cx="3929090" cy="107632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обижать</a:t>
            </a:r>
            <a:endParaRPr lang="ru-RU" sz="2400" dirty="0">
              <a:solidFill>
                <a:srgbClr val="0000CC"/>
              </a:solidFill>
            </a:endParaRPr>
          </a:p>
        </p:txBody>
      </p:sp>
      <p:sp>
        <p:nvSpPr>
          <p:cNvPr id="7176" name="AutoShape 8">
            <a:hlinkClick r:id="" action="ppaction://hlinkshowjump?jump=nextslide">
              <a:snd r:embed="rId2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4071934" y="5286388"/>
            <a:ext cx="4429156" cy="92869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помогать</a:t>
            </a:r>
            <a:endParaRPr lang="ru-RU" sz="4000" b="1" dirty="0"/>
          </a:p>
        </p:txBody>
      </p:sp>
      <p:sp>
        <p:nvSpPr>
          <p:cNvPr id="4102" name="AutoShape 9"/>
          <p:cNvSpPr>
            <a:spLocks noChangeArrowheads="1"/>
          </p:cNvSpPr>
          <p:nvPr/>
        </p:nvSpPr>
        <p:spPr bwMode="auto">
          <a:xfrm>
            <a:off x="1500166" y="428604"/>
            <a:ext cx="6715172" cy="857256"/>
          </a:xfrm>
          <a:prstGeom prst="roundRect">
            <a:avLst>
              <a:gd name="adj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u="sng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Правила дружбы</a:t>
            </a:r>
            <a:endParaRPr lang="ru-RU" sz="4000" b="1" dirty="0">
              <a:solidFill>
                <a:srgbClr val="00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1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71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71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4"/>
                  </p:tgtEl>
                </p:cond>
              </p:nextCondLst>
            </p:seq>
          </p:childTnLst>
        </p:cTn>
      </p:par>
    </p:tnLst>
    <p:bldLst>
      <p:bldP spid="7173" grpId="0" animBg="1"/>
      <p:bldP spid="7174" grpId="0" animBg="1"/>
      <p:bldP spid="717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3214678" y="5500702"/>
            <a:ext cx="4572064" cy="92869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не уметь прощать</a:t>
            </a:r>
            <a:endParaRPr lang="ru-RU" sz="2400" dirty="0">
              <a:solidFill>
                <a:srgbClr val="0000CC"/>
              </a:solidFill>
            </a:endParaRP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1643042" y="2143116"/>
            <a:ext cx="3929090" cy="107632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обзывать</a:t>
            </a:r>
            <a:endParaRPr lang="ru-RU" sz="2400" dirty="0">
              <a:solidFill>
                <a:srgbClr val="0000CC"/>
              </a:solidFill>
            </a:endParaRPr>
          </a:p>
        </p:txBody>
      </p:sp>
      <p:sp>
        <p:nvSpPr>
          <p:cNvPr id="7176" name="AutoShape 8">
            <a:hlinkClick r:id="" action="ppaction://hlinkshowjump?jump=nextslide">
              <a:snd r:embed="rId2" name="chimes.wav" builtIn="1"/>
            </a:hlinkClick>
          </p:cNvPr>
          <p:cNvSpPr>
            <a:spLocks noChangeArrowheads="1"/>
          </p:cNvSpPr>
          <p:nvPr/>
        </p:nvSpPr>
        <p:spPr bwMode="auto">
          <a:xfrm>
            <a:off x="2714612" y="3786190"/>
            <a:ext cx="4429156" cy="100013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защищать</a:t>
            </a:r>
            <a:endParaRPr lang="ru-RU" sz="4000" b="1" dirty="0"/>
          </a:p>
        </p:txBody>
      </p:sp>
      <p:sp>
        <p:nvSpPr>
          <p:cNvPr id="4102" name="AutoShape 9"/>
          <p:cNvSpPr>
            <a:spLocks noChangeArrowheads="1"/>
          </p:cNvSpPr>
          <p:nvPr/>
        </p:nvSpPr>
        <p:spPr bwMode="auto">
          <a:xfrm>
            <a:off x="1500166" y="428604"/>
            <a:ext cx="6715172" cy="857256"/>
          </a:xfrm>
          <a:prstGeom prst="roundRect">
            <a:avLst>
              <a:gd name="adj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u="sng" dirty="0" smtClean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Правила дружбы</a:t>
            </a:r>
            <a:endParaRPr lang="ru-RU" sz="4000" b="1" dirty="0">
              <a:solidFill>
                <a:srgbClr val="00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1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71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71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4"/>
                  </p:tgtEl>
                </p:cond>
              </p:nextCondLst>
            </p:seq>
          </p:childTnLst>
        </p:cTn>
      </p:par>
    </p:tnLst>
    <p:bldLst>
      <p:bldP spid="7173" grpId="0" animBg="1"/>
      <p:bldP spid="7174" grpId="0" animBg="1"/>
      <p:bldP spid="717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4"/>
          <p:cNvSpPr>
            <a:spLocks noChangeArrowheads="1" noChangeShapeType="1" noTextEdit="1"/>
          </p:cNvSpPr>
          <p:nvPr/>
        </p:nvSpPr>
        <p:spPr bwMode="auto">
          <a:xfrm>
            <a:off x="2411413" y="908050"/>
            <a:ext cx="5761037" cy="11477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МОЛОДЕЦ!</a:t>
            </a:r>
          </a:p>
        </p:txBody>
      </p:sp>
      <p:pic>
        <p:nvPicPr>
          <p:cNvPr id="22531" name="Picture 5" descr="50510005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2708275"/>
            <a:ext cx="5648325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43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39</cp:revision>
  <dcterms:created xsi:type="dcterms:W3CDTF">2012-02-19T19:08:00Z</dcterms:created>
  <dcterms:modified xsi:type="dcterms:W3CDTF">2015-02-10T20:26:37Z</dcterms:modified>
</cp:coreProperties>
</file>