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5" autoAdjust="0"/>
    <p:restoredTop sz="94660"/>
  </p:normalViewPr>
  <p:slideViewPr>
    <p:cSldViewPr>
      <p:cViewPr varScale="1">
        <p:scale>
          <a:sx n="87" d="100"/>
          <a:sy n="87" d="100"/>
        </p:scale>
        <p:origin x="-9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7B4864-0278-4F04-916A-02579E755537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75E8D0-3F0A-4C2A-BBAB-159CE9D15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thege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Angsana New" pitchFamily="18" charset="-34"/>
              </a:rPr>
              <a:t>СИСТЕМА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Angsana New" pitchFamily="18" charset="-34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Angsana New" pitchFamily="18" charset="-34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Angsana New" pitchFamily="18" charset="-34"/>
              </a:rPr>
              <a:t>ПОДГОТОВКИ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Angsana New" pitchFamily="18" charset="-34"/>
              </a:rPr>
              <a:t>К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Angsana New" pitchFamily="18" charset="-34"/>
              </a:rPr>
              <a:t>ЕГЭ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Angsana New" pitchFamily="18" charset="-34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Angsana New" pitchFamily="18" charset="-34"/>
              </a:rPr>
              <a:t>(из опыта работы)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  <a:cs typeface="Angsana New" pitchFamily="18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41500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учитель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математики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 Мохова Валентина Ивановна</a:t>
            </a:r>
          </a:p>
          <a:p>
            <a:r>
              <a:rPr lang="ru-RU" b="1" dirty="0"/>
              <a:t> 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75656" y="332656"/>
            <a:ext cx="6125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МБОУ МО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Плавский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район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Сорочинская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СОШ»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 ЧЕГО НАЧАТЬ?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8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Первое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,–   изучить материал, посвящённый ЕГЭ, прототипы заданий (ежегодно прототипы новых заданий) из открытого банка заданий по математике: </a:t>
            </a:r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http</a:t>
            </a:r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://</a:t>
            </a:r>
            <a:r>
              <a:rPr lang="en-US" sz="1800" b="1" u="sng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mathege</a:t>
            </a:r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.</a:t>
            </a:r>
            <a:r>
              <a:rPr lang="en-US" sz="1800" b="1" u="sng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ru</a:t>
            </a:r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/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, ознакомиться с информационно-аналитическими справками по результатам ЕГЭ. </a:t>
            </a:r>
          </a:p>
          <a:p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18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Второе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– приобрести  готовые печатные и электронные пособия, рекомендованные ФИПИ, собрать учебный материал (по типу ЕГЭ) для тренингов.</a:t>
            </a:r>
          </a:p>
          <a:p>
            <a:r>
              <a:rPr lang="ru-RU" sz="18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  Третье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– пройти предлагаемые курсы по вопросу подготовки к ЕГЭ, участвовать в обсуждениях с коллегами, чтобы использовать их  опыт, в семинарах по тематике ЕГЭ, познакомиться  с нормативными документами по проведению ЕГЭ. </a:t>
            </a:r>
          </a:p>
          <a:p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 </a:t>
            </a:r>
            <a:r>
              <a:rPr lang="ru-RU" sz="18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Четвёртое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– регулярно  повышать свой уровень профессиональной грамотности  через самообразование.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принципы подготовки к ЕГЭ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6792"/>
            <a:ext cx="86868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Т</a:t>
            </a: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ематический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– 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от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простых типовых заданий до заданий части С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ru-RU" sz="1800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</a:t>
            </a: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огический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– 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применение различных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хитростей»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и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рассуждений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для получения ответа наиболее  простым и понятным способом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1800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Т</a:t>
            </a: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ренировочный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–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тематическое и комплексное тестирование.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endParaRPr lang="ru-RU" sz="1800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И</a:t>
            </a: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ндивидуальный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– р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абота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с каждым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коррекции знаний, умению выстраивать свои индивидуальные ассоциации по подходам к решению, выявление собственной подготовки по предмету, способности к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самопроверке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ru-RU" sz="1800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</a:t>
            </a: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ременной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–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тренировочные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тесты следует проводить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с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ограничением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времени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ru-RU" sz="1800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К</a:t>
            </a: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онтролирующий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– п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остоянный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контроль, анализ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результатов отслеживание динамики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каждого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1800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направления деятельности: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Организация вводного, текущего и итогового повторения. 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Диагностика и анализ качества знаний обучающихся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: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- входное диагностирование учащихся 11 класса за курс 10 класса,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- тематическое тестирование по основным разделам курса,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- контрольные зачеты по алгебре и началам анализа в конце 11 класса,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- пробные ЕГЭ.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Организация самостоятельной работы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обучающихся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   (рекомендации, ссылки на различные сайты, онлайн-тесты и    др).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Психологическая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подготовка.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основные трудности, с которыми сталкиваются обучающиеся 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учебниках используются стандартные формулировки. Слабых обучающихся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«непохожие на стандартные» формулировки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заданий ставят в  тупик. </a:t>
            </a:r>
          </a:p>
          <a:p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Содержание заданий одного варианта охватывает различные разделы и темы школьного курса математики. Ученику надо уметь быстро «переключаться», находя в памяти нужные знания, он теряется и путается.    </a:t>
            </a:r>
            <a:endParaRPr lang="ru-RU" sz="3100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рограмма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математике насыщена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новым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достаточно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сложным для среднего ученика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материалом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подготовка к ЕГЭ в большом объеме идет  во внеурочное время, что ведет к перегрузке обучающихся.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подготовка к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еГЭ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надо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готовить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через систему дополнительных занятий (элективных курсов, индивидуальных консультаций),  повышая интерес к предмету и личную ответственность школьника за результаты обучения.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подготовка к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554162"/>
            <a:ext cx="7587952" cy="4525963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Обучение работе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с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тестом: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-  строгий самоконтроль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времени;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-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определение трудности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заданий;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ознакомление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с приёмом «прикидки» результата подстановкой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Тематическая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подготовка. </a:t>
            </a:r>
          </a:p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Система устных упражнений.</a:t>
            </a:r>
          </a:p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Комплексная подготовка.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Психологическая подготовка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знакомление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родителей со способами правильного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общения,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оказания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психологической поддержки, создания в семье благоприятного  психологического климата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pPr marL="514350" indent="-514350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Р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екомендации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 организации      режима дня, поддержке и помощи в период до, во время и даже после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экзаменов.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Рекомендации выпускнику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Если вы хотите научиться плавать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,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то  смело входите в воду, </a:t>
            </a:r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а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если хотите научиться решать задачи, то решайте их.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 smtClean="0"/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Швейцарский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математик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Джордж Полиа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352</TotalTime>
  <Words>518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СИСТЕМА  ПОДГОТОВКИ К ЕГЭ (из опыта работы)</vt:lpstr>
      <vt:lpstr>С ЧЕГО НАЧАТЬ?</vt:lpstr>
      <vt:lpstr>принципы подготовки к ЕГЭ</vt:lpstr>
      <vt:lpstr>направления деятельности:</vt:lpstr>
      <vt:lpstr>основные трудности, с которыми сталкиваются обучающиеся </vt:lpstr>
      <vt:lpstr>подготовка к еГЭ</vt:lpstr>
      <vt:lpstr>подготовка к еГЭ</vt:lpstr>
      <vt:lpstr>Психологическая подготовка</vt:lpstr>
      <vt:lpstr>Рекомендации выпускнику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 ПОДГОТОВКИ К ЕГЭ</dc:title>
  <dc:creator>Женек</dc:creator>
  <cp:lastModifiedBy>Женек</cp:lastModifiedBy>
  <cp:revision>31</cp:revision>
  <dcterms:created xsi:type="dcterms:W3CDTF">2015-07-20T18:38:05Z</dcterms:created>
  <dcterms:modified xsi:type="dcterms:W3CDTF">2015-08-03T09:07:41Z</dcterms:modified>
</cp:coreProperties>
</file>