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74" r:id="rId8"/>
    <p:sldId id="261" r:id="rId9"/>
    <p:sldId id="275" r:id="rId10"/>
    <p:sldId id="262" r:id="rId11"/>
    <p:sldId id="276" r:id="rId12"/>
    <p:sldId id="263" r:id="rId13"/>
    <p:sldId id="264" r:id="rId14"/>
    <p:sldId id="265" r:id="rId15"/>
    <p:sldId id="277" r:id="rId16"/>
    <p:sldId id="266" r:id="rId17"/>
    <p:sldId id="267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0E5553-06E1-4D06-8E1C-2CDFC696D047}" type="datetimeFigureOut">
              <a:rPr lang="ru-RU" smtClean="0"/>
              <a:pPr/>
              <a:t>26.08.2013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31A55E-67FA-40C0-901D-D308B5810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Бессоюзные сложные предложения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Двоеточие в БСП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Страшная мысль мелькнула в уме моем: я вообразил ее в руках разбойников.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 именно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Второе предложение раскрывает содержание первого.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Двоеточие в </a:t>
            </a:r>
            <a:r>
              <a:rPr lang="ru-RU" dirty="0" smtClean="0"/>
              <a:t>БСП (расставить знаки препинания)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Он чувствовал себя нехорошо тело было  слабо в глазах ощущалась тупая боль.</a:t>
            </a:r>
          </a:p>
          <a:p>
            <a:r>
              <a:rPr lang="ru-RU" dirty="0" smtClean="0"/>
              <a:t>Луны не было на небе она в ту пору поздно всходила.</a:t>
            </a:r>
          </a:p>
          <a:p>
            <a:r>
              <a:rPr lang="ru-RU" dirty="0" smtClean="0"/>
              <a:t>Вдруг я чувствую кто-то берет меня за плечо и толкает.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Тире в </a:t>
            </a:r>
            <a:r>
              <a:rPr lang="ru-RU" dirty="0" smtClean="0"/>
              <a:t>БСП (наблюдение)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Игнат спустил курок – ружье дало осечку.</a:t>
            </a:r>
          </a:p>
          <a:p>
            <a:r>
              <a:rPr lang="ru-RU" dirty="0" smtClean="0"/>
              <a:t>Чин следовал ему – он службу вдруг оставил.</a:t>
            </a:r>
          </a:p>
          <a:p>
            <a:r>
              <a:rPr lang="ru-RU" dirty="0" smtClean="0"/>
              <a:t>Наше жилье – нам и беречь.</a:t>
            </a:r>
          </a:p>
          <a:p>
            <a:r>
              <a:rPr lang="ru-RU" dirty="0" smtClean="0"/>
              <a:t>Победим – каменный дом построишь.</a:t>
            </a:r>
          </a:p>
          <a:p>
            <a:r>
              <a:rPr lang="ru-RU" dirty="0" smtClean="0"/>
              <a:t>На глаз поверишь – криво отмеришь.</a:t>
            </a:r>
          </a:p>
          <a:p>
            <a:r>
              <a:rPr lang="ru-RU" dirty="0" smtClean="0"/>
              <a:t>Посмотрит – рублем подарит.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Тире в БСП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Шестнадцать лет служу – такого со мной не было.</a:t>
            </a:r>
          </a:p>
          <a:p>
            <a:r>
              <a:rPr lang="ru-RU" dirty="0" smtClean="0"/>
              <a:t>Ехал сюда – рожь начинала желтеть.</a:t>
            </a:r>
          </a:p>
          <a:p>
            <a:r>
              <a:rPr lang="ru-RU" dirty="0" smtClean="0"/>
              <a:t>Назвался груздём – полезай в кузов.</a:t>
            </a:r>
          </a:p>
          <a:p>
            <a:r>
              <a:rPr lang="ru-RU" dirty="0" smtClean="0"/>
              <a:t>За ночь все отдохнули – можно снова приниматься за прерванную работу.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Шестнадцать лет служу, а такого со мной не было.</a:t>
            </a:r>
          </a:p>
          <a:p>
            <a:r>
              <a:rPr lang="ru-RU" dirty="0" smtClean="0"/>
              <a:t>Когда ехал сюда, то рожь начинала желтеть.</a:t>
            </a:r>
          </a:p>
          <a:p>
            <a:r>
              <a:rPr lang="ru-RU" dirty="0" smtClean="0"/>
              <a:t>Если назвался груздём, то полезай в кузов.</a:t>
            </a:r>
          </a:p>
          <a:p>
            <a:r>
              <a:rPr lang="ru-RU" dirty="0" smtClean="0"/>
              <a:t>За ночь все отдохнули, поэтому можно снова приниматься за прерванную работу.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предложениях указывается на быструю смену событий</a:t>
            </a:r>
          </a:p>
          <a:p>
            <a:r>
              <a:rPr lang="ru-RU" dirty="0" smtClean="0"/>
              <a:t>В предложении содержится противопоставление</a:t>
            </a:r>
          </a:p>
          <a:p>
            <a:r>
              <a:rPr lang="ru-RU" dirty="0" smtClean="0"/>
              <a:t>Первое предложение обозначает время или условие совершения действия. О котором говорится во втором предложении</a:t>
            </a:r>
          </a:p>
          <a:p>
            <a:r>
              <a:rPr lang="ru-RU" dirty="0" smtClean="0"/>
              <a:t>Второе предложение заключает в себе результат, вывод того, что говорится в первом</a:t>
            </a:r>
          </a:p>
          <a:p>
            <a:r>
              <a:rPr lang="ru-RU" dirty="0" smtClean="0"/>
              <a:t>То, о чем говорится в одном предложении, сравнивается с тем, что сказано в другом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Тире в </a:t>
            </a:r>
            <a:r>
              <a:rPr lang="ru-RU" dirty="0" smtClean="0"/>
              <a:t>БСП (расставьте знаки препинания)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Резкий воздух обмыл лицо холодной водой сон сразу прошел.</a:t>
            </a:r>
          </a:p>
          <a:p>
            <a:r>
              <a:rPr lang="ru-RU" sz="4000" dirty="0" smtClean="0"/>
              <a:t>Ветер подул с гор будет дождь.</a:t>
            </a:r>
          </a:p>
          <a:p>
            <a:r>
              <a:rPr lang="ru-RU" sz="4000" dirty="0" smtClean="0"/>
              <a:t>Лето припасает зима поедает.</a:t>
            </a:r>
          </a:p>
          <a:p>
            <a:r>
              <a:rPr lang="ru-RU" sz="4000" dirty="0" smtClean="0"/>
              <a:t>Пашню пашут руками не машут.</a:t>
            </a:r>
            <a:endParaRPr lang="ru-RU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Расставьте знаки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Грушницкий не вынес такого удара как все мальчики, он имеет претензию быть стариком.</a:t>
            </a:r>
          </a:p>
          <a:p>
            <a:r>
              <a:rPr lang="ru-RU" dirty="0" smtClean="0"/>
              <a:t>Красоту только тронь небрежной рукой она исчезнет навеки.</a:t>
            </a:r>
          </a:p>
          <a:p>
            <a:r>
              <a:rPr lang="ru-RU" dirty="0" smtClean="0"/>
              <a:t>Не хочешь ехать оставайся.</a:t>
            </a:r>
          </a:p>
          <a:p>
            <a:r>
              <a:rPr lang="ru-RU" dirty="0" smtClean="0"/>
              <a:t>Просился на Кавказ отказали.</a:t>
            </a:r>
          </a:p>
          <a:p>
            <a:r>
              <a:rPr lang="ru-RU" dirty="0" smtClean="0"/>
              <a:t>Настанет день примешься за работу.</a:t>
            </a:r>
          </a:p>
          <a:p>
            <a:r>
              <a:rPr lang="ru-RU" dirty="0" smtClean="0"/>
              <a:t>Во мне два человека один живет в полном смысле этого слова другой мыслит и судит его.</a:t>
            </a:r>
          </a:p>
          <a:p>
            <a:r>
              <a:rPr lang="ru-RU" dirty="0" smtClean="0"/>
              <a:t>Слышу я звенит синица </a:t>
            </a:r>
            <a:r>
              <a:rPr lang="ru-RU" smtClean="0"/>
              <a:t>средь желтеющих полей.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Расставьте знаки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Взгляни вокруг синеют цепи гор как великаны грозною толпой.</a:t>
            </a:r>
          </a:p>
          <a:p>
            <a:r>
              <a:rPr lang="ru-RU" dirty="0" smtClean="0"/>
              <a:t>Скоро все угомонились притихли птицы застыл воздух потух костер.</a:t>
            </a:r>
          </a:p>
          <a:p>
            <a:r>
              <a:rPr lang="ru-RU" dirty="0" smtClean="0"/>
              <a:t>Я напрягал зрение по-прежнему ничего кроме льдов и белого снега не видел.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Расставьте </a:t>
            </a:r>
            <a:r>
              <a:rPr lang="ru-RU" smtClean="0"/>
              <a:t>знаки препинания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Летом скворцов трудно увидеть они живут в густых лесах.</a:t>
            </a:r>
          </a:p>
          <a:p>
            <a:r>
              <a:rPr lang="ru-RU" dirty="0" smtClean="0"/>
              <a:t>Не хочешь ехать оставайся.</a:t>
            </a:r>
          </a:p>
          <a:p>
            <a:r>
              <a:rPr lang="ru-RU" dirty="0" smtClean="0"/>
              <a:t>Я выглянул из кибитки все было мрак и вихрь.</a:t>
            </a:r>
          </a:p>
          <a:p>
            <a:r>
              <a:rPr lang="ru-RU" dirty="0" smtClean="0"/>
              <a:t>Ель хороша только при солнечном свете тогда ее обычная чернота просвечивается самой густой, самой </a:t>
            </a:r>
            <a:r>
              <a:rPr lang="ru-RU" smtClean="0"/>
              <a:t>сильной зеленью.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Повторим пунктуацию в простом предложении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Прямо и направо широко раскинулось родное приволье петли реки озера луга нивы и села.</a:t>
            </a:r>
          </a:p>
          <a:p>
            <a:r>
              <a:rPr lang="ru-RU" dirty="0" smtClean="0"/>
              <a:t>Еще дальше и вода и берег и туча все сливалось в непроницаемый мрак.</a:t>
            </a:r>
          </a:p>
          <a:p>
            <a:r>
              <a:rPr lang="ru-RU" dirty="0" smtClean="0"/>
              <a:t>Все кругом зеленая трава на улице шумящая от ветра листва на деревьях солнце над головой – выглядело несказанно радостным и привлекательным.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Двоеточие в </a:t>
            </a:r>
            <a:r>
              <a:rPr lang="ru-RU" dirty="0" smtClean="0"/>
              <a:t>БСП (наблюдение)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Погода была ужасная: ветер выл, мокрый снег падал хлопьями.</a:t>
            </a:r>
          </a:p>
          <a:p>
            <a:r>
              <a:rPr lang="ru-RU" dirty="0" smtClean="0"/>
              <a:t>Печален я: со мною друга нет.</a:t>
            </a:r>
          </a:p>
          <a:p>
            <a:r>
              <a:rPr lang="ru-RU" dirty="0" smtClean="0"/>
              <a:t>Я чувствую: вся кровь моя в лицо мне кинулась.</a:t>
            </a:r>
          </a:p>
          <a:p>
            <a:r>
              <a:rPr lang="ru-RU" dirty="0" smtClean="0"/>
              <a:t>Я взглянул в окно: на безоблачном небе разгорались звезды.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Двоеточие в БСП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Я не мог заснуть: передо мной во мраке все вертелся мальчик  с белыми глазами.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Я не мог заснуть, потому что передо мной во мраке все вертелся мальчик  с белыми глазами.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Второе предложение указывает причину того, о чем говорится в первом.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Двоеточие в БСП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Через несколько мгновений поднимаюсь и вижу: мой Карагёз летит, развевая гриву.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200" dirty="0" smtClean="0"/>
              <a:t>Через несколько мгновений поднимаюсь и вижу, что мой Карагёз летит, развевая гриву.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Второе предложение дополняет первое.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Двоеточие в БСП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Я проснулся: заря уже занималась.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Я проснулся и увидел, что  заря уже занималась.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Иногда в первом предложении опускаются слова и увидел, и услышал, и почувствовал и т.д.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</TotalTime>
  <Words>681</Words>
  <Application>Microsoft Office PowerPoint</Application>
  <PresentationFormat>Экран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Бессоюзные сложные предложения</vt:lpstr>
      <vt:lpstr>Повторим пунктуацию в простом предложении</vt:lpstr>
      <vt:lpstr>Двоеточие в БСП (наблюдение)</vt:lpstr>
      <vt:lpstr>Двоеточие в БСП</vt:lpstr>
      <vt:lpstr>Вывод:</vt:lpstr>
      <vt:lpstr>Двоеточие в БСП</vt:lpstr>
      <vt:lpstr>Вывод:</vt:lpstr>
      <vt:lpstr>Двоеточие в БСП</vt:lpstr>
      <vt:lpstr>Вывод:</vt:lpstr>
      <vt:lpstr>Двоеточие в БСП</vt:lpstr>
      <vt:lpstr>Вывод:</vt:lpstr>
      <vt:lpstr>Двоеточие в БСП (расставить знаки препинания)</vt:lpstr>
      <vt:lpstr>Тире в БСП (наблюдение)</vt:lpstr>
      <vt:lpstr>Тире в БСП</vt:lpstr>
      <vt:lpstr>Вывод:</vt:lpstr>
      <vt:lpstr>Тире в БСП (расставьте знаки препинания)</vt:lpstr>
      <vt:lpstr>Расставьте знаки препинания</vt:lpstr>
      <vt:lpstr>Расставьте знаки препинания</vt:lpstr>
      <vt:lpstr>Расставьте знаки препинания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Бессоюзные сложные предложения</dc:title>
  <dc:creator>Марина</dc:creator>
  <cp:lastModifiedBy>Марина</cp:lastModifiedBy>
  <cp:revision>14</cp:revision>
  <dcterms:created xsi:type="dcterms:W3CDTF">2013-02-03T10:38:34Z</dcterms:created>
  <dcterms:modified xsi:type="dcterms:W3CDTF">2013-08-26T09:58:56Z</dcterms:modified>
</cp:coreProperties>
</file>