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9" r:id="rId3"/>
    <p:sldId id="266" r:id="rId4"/>
    <p:sldId id="258" r:id="rId5"/>
    <p:sldId id="263" r:id="rId6"/>
    <p:sldId id="262" r:id="rId7"/>
    <p:sldId id="264" r:id="rId8"/>
    <p:sldId id="261" r:id="rId9"/>
    <p:sldId id="260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5B5A21-BF26-4CC0-BF16-1CB61584B43D}" type="doc">
      <dgm:prSet loTypeId="urn:microsoft.com/office/officeart/2005/8/layout/chevron2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08E6C54-3595-4096-85C1-311C0D6EBD91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1</a:t>
          </a:r>
          <a:endParaRPr lang="ru-RU" b="1" dirty="0">
            <a:solidFill>
              <a:srgbClr val="7030A0"/>
            </a:solidFill>
          </a:endParaRPr>
        </a:p>
      </dgm:t>
    </dgm:pt>
    <dgm:pt modelId="{664D77E4-860B-406D-BB1A-3CAA15DDA1B2}" type="parTrans" cxnId="{9D37108C-7523-43EC-90F6-30D9BA3DE4B5}">
      <dgm:prSet/>
      <dgm:spPr/>
      <dgm:t>
        <a:bodyPr/>
        <a:lstStyle/>
        <a:p>
          <a:endParaRPr lang="ru-RU"/>
        </a:p>
      </dgm:t>
    </dgm:pt>
    <dgm:pt modelId="{8499A617-93AA-4792-A862-3906A918C1FD}" type="sibTrans" cxnId="{9D37108C-7523-43EC-90F6-30D9BA3DE4B5}">
      <dgm:prSet/>
      <dgm:spPr/>
      <dgm:t>
        <a:bodyPr/>
        <a:lstStyle/>
        <a:p>
          <a:endParaRPr lang="ru-RU"/>
        </a:p>
      </dgm:t>
    </dgm:pt>
    <dgm:pt modelId="{A5C238EA-5EB7-40EE-B49A-4B174109914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7030A0"/>
              </a:solidFill>
            </a:rPr>
            <a:t>На игровом поле выбираем букву и нажимаем на нее</a:t>
          </a:r>
          <a:endParaRPr lang="ru-RU" sz="2400" b="1" dirty="0">
            <a:solidFill>
              <a:srgbClr val="7030A0"/>
            </a:solidFill>
          </a:endParaRPr>
        </a:p>
      </dgm:t>
    </dgm:pt>
    <dgm:pt modelId="{0F6B0E62-5639-42DC-AF89-AA7A228EE634}" type="parTrans" cxnId="{C4629ED8-4FED-4691-870E-8C73DDA523CA}">
      <dgm:prSet/>
      <dgm:spPr/>
      <dgm:t>
        <a:bodyPr/>
        <a:lstStyle/>
        <a:p>
          <a:endParaRPr lang="ru-RU"/>
        </a:p>
      </dgm:t>
    </dgm:pt>
    <dgm:pt modelId="{C20F6FF1-843E-4FFA-B072-A7737109198D}" type="sibTrans" cxnId="{C4629ED8-4FED-4691-870E-8C73DDA523CA}">
      <dgm:prSet/>
      <dgm:spPr/>
      <dgm:t>
        <a:bodyPr/>
        <a:lstStyle/>
        <a:p>
          <a:endParaRPr lang="ru-RU"/>
        </a:p>
      </dgm:t>
    </dgm:pt>
    <dgm:pt modelId="{F946E042-4882-4085-BC35-64BC30881BEE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2</a:t>
          </a:r>
          <a:endParaRPr lang="ru-RU" b="1" dirty="0">
            <a:solidFill>
              <a:srgbClr val="7030A0"/>
            </a:solidFill>
          </a:endParaRPr>
        </a:p>
      </dgm:t>
    </dgm:pt>
    <dgm:pt modelId="{F1863C25-62B4-4908-B9F3-3283B75B961D}" type="parTrans" cxnId="{06B39F85-7240-4EC7-8BC5-80B372F97EB9}">
      <dgm:prSet/>
      <dgm:spPr/>
      <dgm:t>
        <a:bodyPr/>
        <a:lstStyle/>
        <a:p>
          <a:endParaRPr lang="ru-RU"/>
        </a:p>
      </dgm:t>
    </dgm:pt>
    <dgm:pt modelId="{FCE0E98C-7733-4FDA-A4D7-061CD4AAE8AB}" type="sibTrans" cxnId="{06B39F85-7240-4EC7-8BC5-80B372F97EB9}">
      <dgm:prSet/>
      <dgm:spPr/>
      <dgm:t>
        <a:bodyPr/>
        <a:lstStyle/>
        <a:p>
          <a:endParaRPr lang="ru-RU"/>
        </a:p>
      </dgm:t>
    </dgm:pt>
    <dgm:pt modelId="{6378F3C6-08A4-43F9-A214-145A8F7E528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7030A0"/>
              </a:solidFill>
            </a:rPr>
            <a:t>Открывается слайд с вопросом. </a:t>
          </a:r>
          <a:endParaRPr lang="ru-RU" sz="2400" b="1" dirty="0">
            <a:solidFill>
              <a:srgbClr val="7030A0"/>
            </a:solidFill>
          </a:endParaRPr>
        </a:p>
      </dgm:t>
    </dgm:pt>
    <dgm:pt modelId="{EB51A1A6-4B9E-4B9D-8371-3E097EB85E7C}" type="parTrans" cxnId="{0A7C11C5-7A43-4C94-84D8-E11CA9B97FA7}">
      <dgm:prSet/>
      <dgm:spPr/>
      <dgm:t>
        <a:bodyPr/>
        <a:lstStyle/>
        <a:p>
          <a:endParaRPr lang="ru-RU"/>
        </a:p>
      </dgm:t>
    </dgm:pt>
    <dgm:pt modelId="{75F7DF0F-EB92-4929-9BAD-8183BD4CE7B6}" type="sibTrans" cxnId="{0A7C11C5-7A43-4C94-84D8-E11CA9B97FA7}">
      <dgm:prSet/>
      <dgm:spPr/>
      <dgm:t>
        <a:bodyPr/>
        <a:lstStyle/>
        <a:p>
          <a:endParaRPr lang="ru-RU"/>
        </a:p>
      </dgm:t>
    </dgm:pt>
    <dgm:pt modelId="{F8C9F407-83C9-45A4-9171-B9C1E49986B7}">
      <dgm:prSet phldrT="[Текст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4</a:t>
          </a:r>
          <a:endParaRPr lang="ru-RU" b="1" dirty="0">
            <a:solidFill>
              <a:srgbClr val="7030A0"/>
            </a:solidFill>
          </a:endParaRPr>
        </a:p>
      </dgm:t>
    </dgm:pt>
    <dgm:pt modelId="{C99B2E28-C3EB-4957-8783-A6D578B09962}" type="parTrans" cxnId="{8DFD59B8-09E5-4282-A56F-904457B601F9}">
      <dgm:prSet/>
      <dgm:spPr/>
      <dgm:t>
        <a:bodyPr/>
        <a:lstStyle/>
        <a:p>
          <a:endParaRPr lang="ru-RU"/>
        </a:p>
      </dgm:t>
    </dgm:pt>
    <dgm:pt modelId="{CBDF2710-AD22-46DF-8455-8D2D1C60CB63}" type="sibTrans" cxnId="{8DFD59B8-09E5-4282-A56F-904457B601F9}">
      <dgm:prSet/>
      <dgm:spPr/>
      <dgm:t>
        <a:bodyPr/>
        <a:lstStyle/>
        <a:p>
          <a:endParaRPr lang="ru-RU"/>
        </a:p>
      </dgm:t>
    </dgm:pt>
    <dgm:pt modelId="{4CE63DFA-6E87-48EC-B8D0-D18AE2C0467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7030A0"/>
              </a:solidFill>
            </a:rPr>
            <a:t>Возвращаемся</a:t>
          </a:r>
          <a:r>
            <a:rPr lang="en-US" sz="2400" b="1" dirty="0" smtClean="0">
              <a:solidFill>
                <a:srgbClr val="7030A0"/>
              </a:solidFill>
            </a:rPr>
            <a:t> </a:t>
          </a:r>
          <a:r>
            <a:rPr lang="ru-RU" sz="2400" b="1" smtClean="0">
              <a:solidFill>
                <a:srgbClr val="7030A0"/>
              </a:solidFill>
            </a:rPr>
            <a:t>на игровое поле, </a:t>
          </a:r>
          <a:r>
            <a:rPr lang="ru-RU" sz="2400" b="1" dirty="0" smtClean="0">
              <a:solidFill>
                <a:srgbClr val="7030A0"/>
              </a:solidFill>
            </a:rPr>
            <a:t>открытая буква попадает в сундучок</a:t>
          </a:r>
          <a:endParaRPr lang="ru-RU" sz="2400" b="1" dirty="0">
            <a:solidFill>
              <a:srgbClr val="7030A0"/>
            </a:solidFill>
          </a:endParaRPr>
        </a:p>
      </dgm:t>
    </dgm:pt>
    <dgm:pt modelId="{E34F36C1-B915-4244-80D4-987B0D9F67EE}" type="parTrans" cxnId="{EDB11D16-4F35-4E6C-87EA-F54EB12147DA}">
      <dgm:prSet/>
      <dgm:spPr/>
      <dgm:t>
        <a:bodyPr/>
        <a:lstStyle/>
        <a:p>
          <a:endParaRPr lang="ru-RU"/>
        </a:p>
      </dgm:t>
    </dgm:pt>
    <dgm:pt modelId="{0002DA87-7A2B-4731-A419-1B4C9BDF2BB0}" type="sibTrans" cxnId="{EDB11D16-4F35-4E6C-87EA-F54EB12147DA}">
      <dgm:prSet/>
      <dgm:spPr/>
      <dgm:t>
        <a:bodyPr/>
        <a:lstStyle/>
        <a:p>
          <a:endParaRPr lang="ru-RU"/>
        </a:p>
      </dgm:t>
    </dgm:pt>
    <dgm:pt modelId="{70E548EF-B60C-425A-824A-45A4915B4465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Снова выбираем букву и продолжаем играть</a:t>
          </a:r>
          <a:endParaRPr lang="ru-RU" b="1" dirty="0">
            <a:solidFill>
              <a:srgbClr val="7030A0"/>
            </a:solidFill>
          </a:endParaRPr>
        </a:p>
      </dgm:t>
    </dgm:pt>
    <dgm:pt modelId="{B09E68AC-EB34-410A-AE65-460E6BE3B9C6}" type="parTrans" cxnId="{B33C791D-2F03-4D73-AA09-F261C754CB50}">
      <dgm:prSet/>
      <dgm:spPr/>
      <dgm:t>
        <a:bodyPr/>
        <a:lstStyle/>
        <a:p>
          <a:endParaRPr lang="ru-RU"/>
        </a:p>
      </dgm:t>
    </dgm:pt>
    <dgm:pt modelId="{8CF1E09D-6CE7-4C90-B5B6-0CE3F5ECB4FD}" type="sibTrans" cxnId="{B33C791D-2F03-4D73-AA09-F261C754CB50}">
      <dgm:prSet/>
      <dgm:spPr/>
      <dgm:t>
        <a:bodyPr/>
        <a:lstStyle/>
        <a:p>
          <a:endParaRPr lang="ru-RU"/>
        </a:p>
      </dgm:t>
    </dgm:pt>
    <dgm:pt modelId="{C1C65C4C-E108-4526-AF3E-70F4FA8CE562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7030A0"/>
              </a:solidFill>
            </a:rPr>
            <a:t>Нажимаем  на вопрос, открывается ответ</a:t>
          </a:r>
          <a:endParaRPr lang="ru-RU" sz="2400" b="1" dirty="0">
            <a:solidFill>
              <a:srgbClr val="7030A0"/>
            </a:solidFill>
          </a:endParaRPr>
        </a:p>
      </dgm:t>
    </dgm:pt>
    <dgm:pt modelId="{0FF9826A-CF93-4B3C-B65A-5ECAAD1E892B}" type="parTrans" cxnId="{0841A04F-08D2-4939-A577-7BA738D4ACAF}">
      <dgm:prSet/>
      <dgm:spPr/>
      <dgm:t>
        <a:bodyPr/>
        <a:lstStyle/>
        <a:p>
          <a:endParaRPr lang="ru-RU"/>
        </a:p>
      </dgm:t>
    </dgm:pt>
    <dgm:pt modelId="{EB6C5CDB-762F-4BD6-A67C-6A785B8F7A51}" type="sibTrans" cxnId="{0841A04F-08D2-4939-A577-7BA738D4ACAF}">
      <dgm:prSet/>
      <dgm:spPr/>
      <dgm:t>
        <a:bodyPr/>
        <a:lstStyle/>
        <a:p>
          <a:endParaRPr lang="ru-RU"/>
        </a:p>
      </dgm:t>
    </dgm:pt>
    <dgm:pt modelId="{66E43FC0-5D34-4EB8-829B-07C15DD6B65F}">
      <dgm:prSet phldrT="[Текст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3</a:t>
          </a:r>
          <a:endParaRPr lang="ru-RU" b="1" dirty="0">
            <a:solidFill>
              <a:srgbClr val="7030A0"/>
            </a:solidFill>
          </a:endParaRPr>
        </a:p>
      </dgm:t>
    </dgm:pt>
    <dgm:pt modelId="{93A1862B-2486-4A9E-8DD0-CDC7FBB98118}" type="parTrans" cxnId="{5E54B54F-8E0B-4A59-8990-2D5A2CF23773}">
      <dgm:prSet/>
      <dgm:spPr/>
      <dgm:t>
        <a:bodyPr/>
        <a:lstStyle/>
        <a:p>
          <a:endParaRPr lang="ru-RU"/>
        </a:p>
      </dgm:t>
    </dgm:pt>
    <dgm:pt modelId="{B022DEF7-7611-4DB2-8DC6-D4A7A599CD48}" type="sibTrans" cxnId="{5E54B54F-8E0B-4A59-8990-2D5A2CF23773}">
      <dgm:prSet/>
      <dgm:spPr/>
      <dgm:t>
        <a:bodyPr/>
        <a:lstStyle/>
        <a:p>
          <a:endParaRPr lang="ru-RU"/>
        </a:p>
      </dgm:t>
    </dgm:pt>
    <dgm:pt modelId="{5BFC16D0-DDA5-48B1-9562-C801F6B6F523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5</a:t>
          </a:r>
          <a:endParaRPr lang="ru-RU" b="1" dirty="0">
            <a:solidFill>
              <a:srgbClr val="7030A0"/>
            </a:solidFill>
          </a:endParaRPr>
        </a:p>
      </dgm:t>
    </dgm:pt>
    <dgm:pt modelId="{D56AD9CF-61E3-4782-9A46-8F4AFF09ADEB}" type="parTrans" cxnId="{CEADC7ED-C6FA-46E3-8D93-4B4775DF3AEB}">
      <dgm:prSet/>
      <dgm:spPr/>
      <dgm:t>
        <a:bodyPr/>
        <a:lstStyle/>
        <a:p>
          <a:endParaRPr lang="ru-RU"/>
        </a:p>
      </dgm:t>
    </dgm:pt>
    <dgm:pt modelId="{1D50930F-3FD6-47A4-BE98-99E5159FCFFE}" type="sibTrans" cxnId="{CEADC7ED-C6FA-46E3-8D93-4B4775DF3AEB}">
      <dgm:prSet/>
      <dgm:spPr/>
      <dgm:t>
        <a:bodyPr/>
        <a:lstStyle/>
        <a:p>
          <a:endParaRPr lang="ru-RU"/>
        </a:p>
      </dgm:t>
    </dgm:pt>
    <dgm:pt modelId="{84EF5086-5F4D-4B30-AE0B-108F87BCB823}" type="pres">
      <dgm:prSet presAssocID="{935B5A21-BF26-4CC0-BF16-1CB61584B43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1E7DA-50D1-4560-8FBD-3B06BA371DE1}" type="pres">
      <dgm:prSet presAssocID="{908E6C54-3595-4096-85C1-311C0D6EBD91}" presName="composite" presStyleCnt="0"/>
      <dgm:spPr/>
      <dgm:t>
        <a:bodyPr/>
        <a:lstStyle/>
        <a:p>
          <a:endParaRPr lang="ru-RU"/>
        </a:p>
      </dgm:t>
    </dgm:pt>
    <dgm:pt modelId="{91057383-C477-4797-A208-FE5ED9DF74E4}" type="pres">
      <dgm:prSet presAssocID="{908E6C54-3595-4096-85C1-311C0D6EBD91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C793A5-ED6D-4C50-8A36-E898B1679A00}" type="pres">
      <dgm:prSet presAssocID="{908E6C54-3595-4096-85C1-311C0D6EBD91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9739F-7785-4880-A3E1-021F2022124C}" type="pres">
      <dgm:prSet presAssocID="{8499A617-93AA-4792-A862-3906A918C1FD}" presName="sp" presStyleCnt="0"/>
      <dgm:spPr/>
      <dgm:t>
        <a:bodyPr/>
        <a:lstStyle/>
        <a:p>
          <a:endParaRPr lang="ru-RU"/>
        </a:p>
      </dgm:t>
    </dgm:pt>
    <dgm:pt modelId="{1B9AC626-CEF5-42E4-90B7-6B4777CC655A}" type="pres">
      <dgm:prSet presAssocID="{F946E042-4882-4085-BC35-64BC30881BEE}" presName="composite" presStyleCnt="0"/>
      <dgm:spPr/>
      <dgm:t>
        <a:bodyPr/>
        <a:lstStyle/>
        <a:p>
          <a:endParaRPr lang="ru-RU"/>
        </a:p>
      </dgm:t>
    </dgm:pt>
    <dgm:pt modelId="{99741FBD-E7E9-4C75-951C-2AE011B8FBD7}" type="pres">
      <dgm:prSet presAssocID="{F946E042-4882-4085-BC35-64BC30881BEE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34269-C10D-4BF9-8BB7-B0B3A4E47DF7}" type="pres">
      <dgm:prSet presAssocID="{F946E042-4882-4085-BC35-64BC30881BEE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D090D-55E9-476E-AEED-B0BCC82B887E}" type="pres">
      <dgm:prSet presAssocID="{FCE0E98C-7733-4FDA-A4D7-061CD4AAE8AB}" presName="sp" presStyleCnt="0"/>
      <dgm:spPr/>
      <dgm:t>
        <a:bodyPr/>
        <a:lstStyle/>
        <a:p>
          <a:endParaRPr lang="ru-RU"/>
        </a:p>
      </dgm:t>
    </dgm:pt>
    <dgm:pt modelId="{C5E41DC4-B5CE-4C80-9CDA-A9C0312475AD}" type="pres">
      <dgm:prSet presAssocID="{66E43FC0-5D34-4EB8-829B-07C15DD6B65F}" presName="composite" presStyleCnt="0"/>
      <dgm:spPr/>
      <dgm:t>
        <a:bodyPr/>
        <a:lstStyle/>
        <a:p>
          <a:endParaRPr lang="ru-RU"/>
        </a:p>
      </dgm:t>
    </dgm:pt>
    <dgm:pt modelId="{4C8FE028-7DC5-40D7-8973-B07CF7853A70}" type="pres">
      <dgm:prSet presAssocID="{66E43FC0-5D34-4EB8-829B-07C15DD6B65F}" presName="parentText" presStyleLbl="alignNode1" presStyleIdx="2" presStyleCnt="5" custLinFactNeighborX="-4091" custLinFactNeighborY="-6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581E1-8951-4B01-86CA-8E5E6FF7343F}" type="pres">
      <dgm:prSet presAssocID="{66E43FC0-5D34-4EB8-829B-07C15DD6B65F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EA16BC-F911-4B4C-B3B8-BF2EC5A3AE69}" type="pres">
      <dgm:prSet presAssocID="{B022DEF7-7611-4DB2-8DC6-D4A7A599CD48}" presName="sp" presStyleCnt="0"/>
      <dgm:spPr/>
      <dgm:t>
        <a:bodyPr/>
        <a:lstStyle/>
        <a:p>
          <a:endParaRPr lang="ru-RU"/>
        </a:p>
      </dgm:t>
    </dgm:pt>
    <dgm:pt modelId="{7AAE5B58-EB77-41F8-A41E-37B65A4B1B7B}" type="pres">
      <dgm:prSet presAssocID="{F8C9F407-83C9-45A4-9171-B9C1E49986B7}" presName="composite" presStyleCnt="0"/>
      <dgm:spPr/>
      <dgm:t>
        <a:bodyPr/>
        <a:lstStyle/>
        <a:p>
          <a:endParaRPr lang="ru-RU"/>
        </a:p>
      </dgm:t>
    </dgm:pt>
    <dgm:pt modelId="{B2DD47D4-8C1F-4F82-811A-63B1E70C5F21}" type="pres">
      <dgm:prSet presAssocID="{F8C9F407-83C9-45A4-9171-B9C1E49986B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D5634-2C56-4B02-91E7-9E2B11425291}" type="pres">
      <dgm:prSet presAssocID="{F8C9F407-83C9-45A4-9171-B9C1E49986B7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021C66-84EA-4BA8-9CCF-9FC95E497474}" type="pres">
      <dgm:prSet presAssocID="{CBDF2710-AD22-46DF-8455-8D2D1C60CB63}" presName="sp" presStyleCnt="0"/>
      <dgm:spPr/>
      <dgm:t>
        <a:bodyPr/>
        <a:lstStyle/>
        <a:p>
          <a:endParaRPr lang="ru-RU"/>
        </a:p>
      </dgm:t>
    </dgm:pt>
    <dgm:pt modelId="{44390A79-0B90-43E9-B83B-714F176AF474}" type="pres">
      <dgm:prSet presAssocID="{5BFC16D0-DDA5-48B1-9562-C801F6B6F523}" presName="composite" presStyleCnt="0"/>
      <dgm:spPr/>
      <dgm:t>
        <a:bodyPr/>
        <a:lstStyle/>
        <a:p>
          <a:endParaRPr lang="ru-RU"/>
        </a:p>
      </dgm:t>
    </dgm:pt>
    <dgm:pt modelId="{C229A870-FEB0-4DE9-B5B9-06DC5344B1D2}" type="pres">
      <dgm:prSet presAssocID="{5BFC16D0-DDA5-48B1-9562-C801F6B6F523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35CE30-D423-488F-89F9-7DDF57620826}" type="pres">
      <dgm:prSet presAssocID="{5BFC16D0-DDA5-48B1-9562-C801F6B6F523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AC88A2-ABF7-4185-87A1-86DCC2D8AE9F}" type="presOf" srcId="{70E548EF-B60C-425A-824A-45A4915B4465}" destId="{1E35CE30-D423-488F-89F9-7DDF57620826}" srcOrd="0" destOrd="0" presId="urn:microsoft.com/office/officeart/2005/8/layout/chevron2"/>
    <dgm:cxn modelId="{6622E9E4-6038-40A9-8D60-98B3564EFA68}" type="presOf" srcId="{6378F3C6-08A4-43F9-A214-145A8F7E5289}" destId="{42134269-C10D-4BF9-8BB7-B0B3A4E47DF7}" srcOrd="0" destOrd="0" presId="urn:microsoft.com/office/officeart/2005/8/layout/chevron2"/>
    <dgm:cxn modelId="{A348CBB7-1FDC-44CA-A5B0-B2CB570A6034}" type="presOf" srcId="{66E43FC0-5D34-4EB8-829B-07C15DD6B65F}" destId="{4C8FE028-7DC5-40D7-8973-B07CF7853A70}" srcOrd="0" destOrd="0" presId="urn:microsoft.com/office/officeart/2005/8/layout/chevron2"/>
    <dgm:cxn modelId="{0A7C11C5-7A43-4C94-84D8-E11CA9B97FA7}" srcId="{F946E042-4882-4085-BC35-64BC30881BEE}" destId="{6378F3C6-08A4-43F9-A214-145A8F7E5289}" srcOrd="0" destOrd="0" parTransId="{EB51A1A6-4B9E-4B9D-8371-3E097EB85E7C}" sibTransId="{75F7DF0F-EB92-4929-9BAD-8183BD4CE7B6}"/>
    <dgm:cxn modelId="{8DFD59B8-09E5-4282-A56F-904457B601F9}" srcId="{935B5A21-BF26-4CC0-BF16-1CB61584B43D}" destId="{F8C9F407-83C9-45A4-9171-B9C1E49986B7}" srcOrd="3" destOrd="0" parTransId="{C99B2E28-C3EB-4957-8783-A6D578B09962}" sibTransId="{CBDF2710-AD22-46DF-8455-8D2D1C60CB63}"/>
    <dgm:cxn modelId="{C4629ED8-4FED-4691-870E-8C73DDA523CA}" srcId="{908E6C54-3595-4096-85C1-311C0D6EBD91}" destId="{A5C238EA-5EB7-40EE-B49A-4B1741099148}" srcOrd="0" destOrd="0" parTransId="{0F6B0E62-5639-42DC-AF89-AA7A228EE634}" sibTransId="{C20F6FF1-843E-4FFA-B072-A7737109198D}"/>
    <dgm:cxn modelId="{B971C6D7-4982-4131-AEE5-3ECBF3A0B0B0}" type="presOf" srcId="{908E6C54-3595-4096-85C1-311C0D6EBD91}" destId="{91057383-C477-4797-A208-FE5ED9DF74E4}" srcOrd="0" destOrd="0" presId="urn:microsoft.com/office/officeart/2005/8/layout/chevron2"/>
    <dgm:cxn modelId="{8B1DDFCE-762B-495D-9940-D3B6A08DD421}" type="presOf" srcId="{F946E042-4882-4085-BC35-64BC30881BEE}" destId="{99741FBD-E7E9-4C75-951C-2AE011B8FBD7}" srcOrd="0" destOrd="0" presId="urn:microsoft.com/office/officeart/2005/8/layout/chevron2"/>
    <dgm:cxn modelId="{B33C791D-2F03-4D73-AA09-F261C754CB50}" srcId="{5BFC16D0-DDA5-48B1-9562-C801F6B6F523}" destId="{70E548EF-B60C-425A-824A-45A4915B4465}" srcOrd="0" destOrd="0" parTransId="{B09E68AC-EB34-410A-AE65-460E6BE3B9C6}" sibTransId="{8CF1E09D-6CE7-4C90-B5B6-0CE3F5ECB4FD}"/>
    <dgm:cxn modelId="{574C62D8-B1FC-4EC8-8BC6-75749896634D}" type="presOf" srcId="{4CE63DFA-6E87-48EC-B8D0-D18AE2C0467F}" destId="{F32D5634-2C56-4B02-91E7-9E2B11425291}" srcOrd="0" destOrd="0" presId="urn:microsoft.com/office/officeart/2005/8/layout/chevron2"/>
    <dgm:cxn modelId="{0841A04F-08D2-4939-A577-7BA738D4ACAF}" srcId="{66E43FC0-5D34-4EB8-829B-07C15DD6B65F}" destId="{C1C65C4C-E108-4526-AF3E-70F4FA8CE562}" srcOrd="0" destOrd="0" parTransId="{0FF9826A-CF93-4B3C-B65A-5ECAAD1E892B}" sibTransId="{EB6C5CDB-762F-4BD6-A67C-6A785B8F7A51}"/>
    <dgm:cxn modelId="{5E54B54F-8E0B-4A59-8990-2D5A2CF23773}" srcId="{935B5A21-BF26-4CC0-BF16-1CB61584B43D}" destId="{66E43FC0-5D34-4EB8-829B-07C15DD6B65F}" srcOrd="2" destOrd="0" parTransId="{93A1862B-2486-4A9E-8DD0-CDC7FBB98118}" sibTransId="{B022DEF7-7611-4DB2-8DC6-D4A7A599CD48}"/>
    <dgm:cxn modelId="{C7A81D81-CA1B-4637-BD70-BDA7DC4C91ED}" type="presOf" srcId="{5BFC16D0-DDA5-48B1-9562-C801F6B6F523}" destId="{C229A870-FEB0-4DE9-B5B9-06DC5344B1D2}" srcOrd="0" destOrd="0" presId="urn:microsoft.com/office/officeart/2005/8/layout/chevron2"/>
    <dgm:cxn modelId="{CEADC7ED-C6FA-46E3-8D93-4B4775DF3AEB}" srcId="{935B5A21-BF26-4CC0-BF16-1CB61584B43D}" destId="{5BFC16D0-DDA5-48B1-9562-C801F6B6F523}" srcOrd="4" destOrd="0" parTransId="{D56AD9CF-61E3-4782-9A46-8F4AFF09ADEB}" sibTransId="{1D50930F-3FD6-47A4-BE98-99E5159FCFFE}"/>
    <dgm:cxn modelId="{615D5B73-FF69-4420-AA40-93A7365A6D2A}" type="presOf" srcId="{F8C9F407-83C9-45A4-9171-B9C1E49986B7}" destId="{B2DD47D4-8C1F-4F82-811A-63B1E70C5F21}" srcOrd="0" destOrd="0" presId="urn:microsoft.com/office/officeart/2005/8/layout/chevron2"/>
    <dgm:cxn modelId="{AB131C20-AA6D-42B0-BC6C-A11B27DCB341}" type="presOf" srcId="{A5C238EA-5EB7-40EE-B49A-4B1741099148}" destId="{49C793A5-ED6D-4C50-8A36-E898B1679A00}" srcOrd="0" destOrd="0" presId="urn:microsoft.com/office/officeart/2005/8/layout/chevron2"/>
    <dgm:cxn modelId="{9D37108C-7523-43EC-90F6-30D9BA3DE4B5}" srcId="{935B5A21-BF26-4CC0-BF16-1CB61584B43D}" destId="{908E6C54-3595-4096-85C1-311C0D6EBD91}" srcOrd="0" destOrd="0" parTransId="{664D77E4-860B-406D-BB1A-3CAA15DDA1B2}" sibTransId="{8499A617-93AA-4792-A862-3906A918C1FD}"/>
    <dgm:cxn modelId="{AFD142E5-7192-4C57-A83C-5DC76E5AE10B}" type="presOf" srcId="{C1C65C4C-E108-4526-AF3E-70F4FA8CE562}" destId="{CDC581E1-8951-4B01-86CA-8E5E6FF7343F}" srcOrd="0" destOrd="0" presId="urn:microsoft.com/office/officeart/2005/8/layout/chevron2"/>
    <dgm:cxn modelId="{EDB11D16-4F35-4E6C-87EA-F54EB12147DA}" srcId="{F8C9F407-83C9-45A4-9171-B9C1E49986B7}" destId="{4CE63DFA-6E87-48EC-B8D0-D18AE2C0467F}" srcOrd="0" destOrd="0" parTransId="{E34F36C1-B915-4244-80D4-987B0D9F67EE}" sibTransId="{0002DA87-7A2B-4731-A419-1B4C9BDF2BB0}"/>
    <dgm:cxn modelId="{F48C35B0-302D-44CC-8854-D8D1D4177BFA}" type="presOf" srcId="{935B5A21-BF26-4CC0-BF16-1CB61584B43D}" destId="{84EF5086-5F4D-4B30-AE0B-108F87BCB823}" srcOrd="0" destOrd="0" presId="urn:microsoft.com/office/officeart/2005/8/layout/chevron2"/>
    <dgm:cxn modelId="{06B39F85-7240-4EC7-8BC5-80B372F97EB9}" srcId="{935B5A21-BF26-4CC0-BF16-1CB61584B43D}" destId="{F946E042-4882-4085-BC35-64BC30881BEE}" srcOrd="1" destOrd="0" parTransId="{F1863C25-62B4-4908-B9F3-3283B75B961D}" sibTransId="{FCE0E98C-7733-4FDA-A4D7-061CD4AAE8AB}"/>
    <dgm:cxn modelId="{91CE229B-8015-4E5D-9FF9-B477C3D18629}" type="presParOf" srcId="{84EF5086-5F4D-4B30-AE0B-108F87BCB823}" destId="{04A1E7DA-50D1-4560-8FBD-3B06BA371DE1}" srcOrd="0" destOrd="0" presId="urn:microsoft.com/office/officeart/2005/8/layout/chevron2"/>
    <dgm:cxn modelId="{AB8DECAE-D780-4FE5-8939-223CE33A39B7}" type="presParOf" srcId="{04A1E7DA-50D1-4560-8FBD-3B06BA371DE1}" destId="{91057383-C477-4797-A208-FE5ED9DF74E4}" srcOrd="0" destOrd="0" presId="urn:microsoft.com/office/officeart/2005/8/layout/chevron2"/>
    <dgm:cxn modelId="{3AD96B3C-3326-4B1D-AC90-7ECFACF66547}" type="presParOf" srcId="{04A1E7DA-50D1-4560-8FBD-3B06BA371DE1}" destId="{49C793A5-ED6D-4C50-8A36-E898B1679A00}" srcOrd="1" destOrd="0" presId="urn:microsoft.com/office/officeart/2005/8/layout/chevron2"/>
    <dgm:cxn modelId="{0C10C468-AC5F-409F-A81E-025131C1001A}" type="presParOf" srcId="{84EF5086-5F4D-4B30-AE0B-108F87BCB823}" destId="{3659739F-7785-4880-A3E1-021F2022124C}" srcOrd="1" destOrd="0" presId="urn:microsoft.com/office/officeart/2005/8/layout/chevron2"/>
    <dgm:cxn modelId="{7C96C326-1268-4F20-B153-78E6B8477B51}" type="presParOf" srcId="{84EF5086-5F4D-4B30-AE0B-108F87BCB823}" destId="{1B9AC626-CEF5-42E4-90B7-6B4777CC655A}" srcOrd="2" destOrd="0" presId="urn:microsoft.com/office/officeart/2005/8/layout/chevron2"/>
    <dgm:cxn modelId="{D0C2F5B0-3888-41D0-A3B2-3B789CF57E29}" type="presParOf" srcId="{1B9AC626-CEF5-42E4-90B7-6B4777CC655A}" destId="{99741FBD-E7E9-4C75-951C-2AE011B8FBD7}" srcOrd="0" destOrd="0" presId="urn:microsoft.com/office/officeart/2005/8/layout/chevron2"/>
    <dgm:cxn modelId="{6261D93D-E322-4F6C-AE42-235ECF69A0B6}" type="presParOf" srcId="{1B9AC626-CEF5-42E4-90B7-6B4777CC655A}" destId="{42134269-C10D-4BF9-8BB7-B0B3A4E47DF7}" srcOrd="1" destOrd="0" presId="urn:microsoft.com/office/officeart/2005/8/layout/chevron2"/>
    <dgm:cxn modelId="{118715EF-B542-4A3D-AED0-1764BB419B62}" type="presParOf" srcId="{84EF5086-5F4D-4B30-AE0B-108F87BCB823}" destId="{230D090D-55E9-476E-AEED-B0BCC82B887E}" srcOrd="3" destOrd="0" presId="urn:microsoft.com/office/officeart/2005/8/layout/chevron2"/>
    <dgm:cxn modelId="{094D5FE1-AB0D-45B4-8D34-9010BBFFA453}" type="presParOf" srcId="{84EF5086-5F4D-4B30-AE0B-108F87BCB823}" destId="{C5E41DC4-B5CE-4C80-9CDA-A9C0312475AD}" srcOrd="4" destOrd="0" presId="urn:microsoft.com/office/officeart/2005/8/layout/chevron2"/>
    <dgm:cxn modelId="{C20FAD79-BD90-4D0F-B0C9-5B46E9CBB089}" type="presParOf" srcId="{C5E41DC4-B5CE-4C80-9CDA-A9C0312475AD}" destId="{4C8FE028-7DC5-40D7-8973-B07CF7853A70}" srcOrd="0" destOrd="0" presId="urn:microsoft.com/office/officeart/2005/8/layout/chevron2"/>
    <dgm:cxn modelId="{F0782C77-5406-4504-AE59-D2387E2E061E}" type="presParOf" srcId="{C5E41DC4-B5CE-4C80-9CDA-A9C0312475AD}" destId="{CDC581E1-8951-4B01-86CA-8E5E6FF7343F}" srcOrd="1" destOrd="0" presId="urn:microsoft.com/office/officeart/2005/8/layout/chevron2"/>
    <dgm:cxn modelId="{85523E85-0F08-4EB3-8F4A-22714A8EA4C7}" type="presParOf" srcId="{84EF5086-5F4D-4B30-AE0B-108F87BCB823}" destId="{00EA16BC-F911-4B4C-B3B8-BF2EC5A3AE69}" srcOrd="5" destOrd="0" presId="urn:microsoft.com/office/officeart/2005/8/layout/chevron2"/>
    <dgm:cxn modelId="{484AD6A5-FF82-45B0-933C-B79E0CED3A0D}" type="presParOf" srcId="{84EF5086-5F4D-4B30-AE0B-108F87BCB823}" destId="{7AAE5B58-EB77-41F8-A41E-37B65A4B1B7B}" srcOrd="6" destOrd="0" presId="urn:microsoft.com/office/officeart/2005/8/layout/chevron2"/>
    <dgm:cxn modelId="{D1A2F4E0-AE48-42B3-BE3E-E4A985F2B989}" type="presParOf" srcId="{7AAE5B58-EB77-41F8-A41E-37B65A4B1B7B}" destId="{B2DD47D4-8C1F-4F82-811A-63B1E70C5F21}" srcOrd="0" destOrd="0" presId="urn:microsoft.com/office/officeart/2005/8/layout/chevron2"/>
    <dgm:cxn modelId="{E297AF63-C8E5-4574-8E68-D4A8546E52A6}" type="presParOf" srcId="{7AAE5B58-EB77-41F8-A41E-37B65A4B1B7B}" destId="{F32D5634-2C56-4B02-91E7-9E2B11425291}" srcOrd="1" destOrd="0" presId="urn:microsoft.com/office/officeart/2005/8/layout/chevron2"/>
    <dgm:cxn modelId="{4674682B-67B8-4BE5-BF67-B66F3522CDE0}" type="presParOf" srcId="{84EF5086-5F4D-4B30-AE0B-108F87BCB823}" destId="{84021C66-84EA-4BA8-9CCF-9FC95E497474}" srcOrd="7" destOrd="0" presId="urn:microsoft.com/office/officeart/2005/8/layout/chevron2"/>
    <dgm:cxn modelId="{DB089741-D236-4E5D-9E3F-E79EED251511}" type="presParOf" srcId="{84EF5086-5F4D-4B30-AE0B-108F87BCB823}" destId="{44390A79-0B90-43E9-B83B-714F176AF474}" srcOrd="8" destOrd="0" presId="urn:microsoft.com/office/officeart/2005/8/layout/chevron2"/>
    <dgm:cxn modelId="{44B1DAF6-35B5-4E5A-87E7-D01B1ACFF707}" type="presParOf" srcId="{44390A79-0B90-43E9-B83B-714F176AF474}" destId="{C229A870-FEB0-4DE9-B5B9-06DC5344B1D2}" srcOrd="0" destOrd="0" presId="urn:microsoft.com/office/officeart/2005/8/layout/chevron2"/>
    <dgm:cxn modelId="{884BDEC5-340C-4691-9855-47F25D8E34A6}" type="presParOf" srcId="{44390A79-0B90-43E9-B83B-714F176AF474}" destId="{1E35CE30-D423-488F-89F9-7DDF576208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057383-C477-4797-A208-FE5ED9DF74E4}">
      <dsp:nvSpPr>
        <dsp:cNvPr id="0" name=""/>
        <dsp:cNvSpPr/>
      </dsp:nvSpPr>
      <dsp:spPr>
        <a:xfrm rot="5400000">
          <a:off x="-169615" y="174521"/>
          <a:ext cx="1130770" cy="791539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7030A0"/>
              </a:solidFill>
            </a:rPr>
            <a:t>1</a:t>
          </a:r>
          <a:endParaRPr lang="ru-RU" sz="2200" b="1" kern="1200" dirty="0">
            <a:solidFill>
              <a:srgbClr val="7030A0"/>
            </a:solidFill>
          </a:endParaRPr>
        </a:p>
      </dsp:txBody>
      <dsp:txXfrm rot="5400000">
        <a:off x="-169615" y="174521"/>
        <a:ext cx="1130770" cy="791539"/>
      </dsp:txXfrm>
    </dsp:sp>
    <dsp:sp modelId="{49C793A5-ED6D-4C50-8A36-E898B1679A00}">
      <dsp:nvSpPr>
        <dsp:cNvPr id="0" name=""/>
        <dsp:cNvSpPr/>
      </dsp:nvSpPr>
      <dsp:spPr>
        <a:xfrm rot="5400000">
          <a:off x="4143069" y="-3346623"/>
          <a:ext cx="735000" cy="74380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7030A0"/>
              </a:solidFill>
            </a:rPr>
            <a:t>На игровом поле выбираем букву и нажимаем на нее</a:t>
          </a:r>
          <a:endParaRPr lang="ru-RU" sz="2400" b="1" kern="1200" dirty="0">
            <a:solidFill>
              <a:srgbClr val="7030A0"/>
            </a:solidFill>
          </a:endParaRPr>
        </a:p>
      </dsp:txBody>
      <dsp:txXfrm rot="5400000">
        <a:off x="4143069" y="-3346623"/>
        <a:ext cx="735000" cy="7438060"/>
      </dsp:txXfrm>
    </dsp:sp>
    <dsp:sp modelId="{99741FBD-E7E9-4C75-951C-2AE011B8FBD7}">
      <dsp:nvSpPr>
        <dsp:cNvPr id="0" name=""/>
        <dsp:cNvSpPr/>
      </dsp:nvSpPr>
      <dsp:spPr>
        <a:xfrm rot="5400000">
          <a:off x="-169615" y="1188749"/>
          <a:ext cx="1130770" cy="791539"/>
        </a:xfrm>
        <a:prstGeom prst="chevron">
          <a:avLst/>
        </a:prstGeom>
        <a:solidFill>
          <a:schemeClr val="accent6">
            <a:lumMod val="20000"/>
            <a:lumOff val="8000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7030A0"/>
              </a:solidFill>
            </a:rPr>
            <a:t>2</a:t>
          </a:r>
          <a:endParaRPr lang="ru-RU" sz="2200" b="1" kern="1200" dirty="0">
            <a:solidFill>
              <a:srgbClr val="7030A0"/>
            </a:solidFill>
          </a:endParaRPr>
        </a:p>
      </dsp:txBody>
      <dsp:txXfrm rot="5400000">
        <a:off x="-169615" y="1188749"/>
        <a:ext cx="1130770" cy="791539"/>
      </dsp:txXfrm>
    </dsp:sp>
    <dsp:sp modelId="{42134269-C10D-4BF9-8BB7-B0B3A4E47DF7}">
      <dsp:nvSpPr>
        <dsp:cNvPr id="0" name=""/>
        <dsp:cNvSpPr/>
      </dsp:nvSpPr>
      <dsp:spPr>
        <a:xfrm rot="5400000">
          <a:off x="4143069" y="-2332396"/>
          <a:ext cx="735000" cy="74380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7030A0"/>
              </a:solidFill>
            </a:rPr>
            <a:t>Открывается слайд с вопросом. </a:t>
          </a:r>
          <a:endParaRPr lang="ru-RU" sz="2400" b="1" kern="1200" dirty="0">
            <a:solidFill>
              <a:srgbClr val="7030A0"/>
            </a:solidFill>
          </a:endParaRPr>
        </a:p>
      </dsp:txBody>
      <dsp:txXfrm rot="5400000">
        <a:off x="4143069" y="-2332396"/>
        <a:ext cx="735000" cy="7438060"/>
      </dsp:txXfrm>
    </dsp:sp>
    <dsp:sp modelId="{4C8FE028-7DC5-40D7-8973-B07CF7853A70}">
      <dsp:nvSpPr>
        <dsp:cNvPr id="0" name=""/>
        <dsp:cNvSpPr/>
      </dsp:nvSpPr>
      <dsp:spPr>
        <a:xfrm rot="5400000">
          <a:off x="-169615" y="2195988"/>
          <a:ext cx="1130770" cy="791539"/>
        </a:xfrm>
        <a:prstGeom prst="chevron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7030A0"/>
              </a:solidFill>
            </a:rPr>
            <a:t>3</a:t>
          </a:r>
          <a:endParaRPr lang="ru-RU" sz="2200" b="1" kern="1200" dirty="0">
            <a:solidFill>
              <a:srgbClr val="7030A0"/>
            </a:solidFill>
          </a:endParaRPr>
        </a:p>
      </dsp:txBody>
      <dsp:txXfrm rot="5400000">
        <a:off x="-169615" y="2195988"/>
        <a:ext cx="1130770" cy="791539"/>
      </dsp:txXfrm>
    </dsp:sp>
    <dsp:sp modelId="{CDC581E1-8951-4B01-86CA-8E5E6FF7343F}">
      <dsp:nvSpPr>
        <dsp:cNvPr id="0" name=""/>
        <dsp:cNvSpPr/>
      </dsp:nvSpPr>
      <dsp:spPr>
        <a:xfrm rot="5400000">
          <a:off x="4143069" y="-1318168"/>
          <a:ext cx="735000" cy="74380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7030A0"/>
              </a:solidFill>
            </a:rPr>
            <a:t>Нажимаем  на вопрос, открывается ответ</a:t>
          </a:r>
          <a:endParaRPr lang="ru-RU" sz="2400" b="1" kern="1200" dirty="0">
            <a:solidFill>
              <a:srgbClr val="7030A0"/>
            </a:solidFill>
          </a:endParaRPr>
        </a:p>
      </dsp:txBody>
      <dsp:txXfrm rot="5400000">
        <a:off x="4143069" y="-1318168"/>
        <a:ext cx="735000" cy="7438060"/>
      </dsp:txXfrm>
    </dsp:sp>
    <dsp:sp modelId="{B2DD47D4-8C1F-4F82-811A-63B1E70C5F21}">
      <dsp:nvSpPr>
        <dsp:cNvPr id="0" name=""/>
        <dsp:cNvSpPr/>
      </dsp:nvSpPr>
      <dsp:spPr>
        <a:xfrm rot="5400000">
          <a:off x="-169615" y="3217204"/>
          <a:ext cx="1130770" cy="791539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7030A0"/>
              </a:solidFill>
            </a:rPr>
            <a:t>4</a:t>
          </a:r>
          <a:endParaRPr lang="ru-RU" sz="2200" b="1" kern="1200" dirty="0">
            <a:solidFill>
              <a:srgbClr val="7030A0"/>
            </a:solidFill>
          </a:endParaRPr>
        </a:p>
      </dsp:txBody>
      <dsp:txXfrm rot="5400000">
        <a:off x="-169615" y="3217204"/>
        <a:ext cx="1130770" cy="791539"/>
      </dsp:txXfrm>
    </dsp:sp>
    <dsp:sp modelId="{F32D5634-2C56-4B02-91E7-9E2B11425291}">
      <dsp:nvSpPr>
        <dsp:cNvPr id="0" name=""/>
        <dsp:cNvSpPr/>
      </dsp:nvSpPr>
      <dsp:spPr>
        <a:xfrm rot="5400000">
          <a:off x="4143069" y="-303941"/>
          <a:ext cx="735000" cy="74380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7030A0"/>
              </a:solidFill>
            </a:rPr>
            <a:t>Возвращаемся</a:t>
          </a:r>
          <a:r>
            <a:rPr lang="en-US" sz="2400" b="1" kern="1200" dirty="0" smtClean="0">
              <a:solidFill>
                <a:srgbClr val="7030A0"/>
              </a:solidFill>
            </a:rPr>
            <a:t> </a:t>
          </a:r>
          <a:r>
            <a:rPr lang="ru-RU" sz="2400" b="1" kern="1200" smtClean="0">
              <a:solidFill>
                <a:srgbClr val="7030A0"/>
              </a:solidFill>
            </a:rPr>
            <a:t>на игровое поле, </a:t>
          </a:r>
          <a:r>
            <a:rPr lang="ru-RU" sz="2400" b="1" kern="1200" dirty="0" smtClean="0">
              <a:solidFill>
                <a:srgbClr val="7030A0"/>
              </a:solidFill>
            </a:rPr>
            <a:t>открытая буква попадает в сундучок</a:t>
          </a:r>
          <a:endParaRPr lang="ru-RU" sz="2400" b="1" kern="1200" dirty="0">
            <a:solidFill>
              <a:srgbClr val="7030A0"/>
            </a:solidFill>
          </a:endParaRPr>
        </a:p>
      </dsp:txBody>
      <dsp:txXfrm rot="5400000">
        <a:off x="4143069" y="-303941"/>
        <a:ext cx="735000" cy="7438060"/>
      </dsp:txXfrm>
    </dsp:sp>
    <dsp:sp modelId="{C229A870-FEB0-4DE9-B5B9-06DC5344B1D2}">
      <dsp:nvSpPr>
        <dsp:cNvPr id="0" name=""/>
        <dsp:cNvSpPr/>
      </dsp:nvSpPr>
      <dsp:spPr>
        <a:xfrm rot="5400000">
          <a:off x="-169615" y="4231432"/>
          <a:ext cx="1130770" cy="791539"/>
        </a:xfrm>
        <a:prstGeom prst="chevron">
          <a:avLst/>
        </a:prstGeom>
        <a:solidFill>
          <a:schemeClr val="bg2">
            <a:lumMod val="9000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7030A0"/>
              </a:solidFill>
            </a:rPr>
            <a:t>5</a:t>
          </a:r>
          <a:endParaRPr lang="ru-RU" sz="2200" b="1" kern="1200" dirty="0">
            <a:solidFill>
              <a:srgbClr val="7030A0"/>
            </a:solidFill>
          </a:endParaRPr>
        </a:p>
      </dsp:txBody>
      <dsp:txXfrm rot="5400000">
        <a:off x="-169615" y="4231432"/>
        <a:ext cx="1130770" cy="791539"/>
      </dsp:txXfrm>
    </dsp:sp>
    <dsp:sp modelId="{1E35CE30-D423-488F-89F9-7DDF57620826}">
      <dsp:nvSpPr>
        <dsp:cNvPr id="0" name=""/>
        <dsp:cNvSpPr/>
      </dsp:nvSpPr>
      <dsp:spPr>
        <a:xfrm rot="5400000">
          <a:off x="4143069" y="710286"/>
          <a:ext cx="735000" cy="74380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>
              <a:solidFill>
                <a:srgbClr val="7030A0"/>
              </a:solidFill>
            </a:rPr>
            <a:t>Снова выбираем букву и продолжаем играть</a:t>
          </a:r>
          <a:endParaRPr lang="ru-RU" sz="2500" b="1" kern="1200" dirty="0">
            <a:solidFill>
              <a:srgbClr val="7030A0"/>
            </a:solidFill>
          </a:endParaRPr>
        </a:p>
      </dsp:txBody>
      <dsp:txXfrm rot="5400000">
        <a:off x="4143069" y="710286"/>
        <a:ext cx="735000" cy="7438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F33409-15CD-4CCD-9F0A-6061B548DB0E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2;&#1072;&#1076;&#1080;&#1084;\Documents\&#1052;&#1072;&#1084;&#1077;\&#1047;&#1072;&#1076;&#1072;&#1085;&#1080;&#1077;%2025.08.2013\&#1048;&#1050;&#1058;\&#1055;&#1088;&#1077;&#1079;&#1077;&#1085;&#1090;&#1072;&#1094;&#1080;&#1080;%20&#1080;&#1079;%20&#1080;&#1085;&#1077;&#1090;&#1072;%20&#1087;&#1077;&#1088;&#1077;&#1076;&#1077;&#1083;&#1072;&#1090;&#1100;%20&#1084;&#1072;&#1084;&#1077;\Gossman%20Itog\&#1087;&#1086;&#1101;&#1090;.wmv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n.ru/data/forum/images/2010-03/20491314-29.jpg" TargetMode="External"/><Relationship Id="rId3" Type="http://schemas.openxmlformats.org/officeDocument/2006/relationships/hyperlink" Target="http://www.festum.de/brickset/images/7577-1.jpg" TargetMode="External"/><Relationship Id="rId7" Type="http://schemas.openxmlformats.org/officeDocument/2006/relationships/hyperlink" Target="http://hiero.ru/pict/1f3/2170267.jpg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arostudio.ru/img/hettida-big.jpg" TargetMode="External"/><Relationship Id="rId5" Type="http://schemas.openxmlformats.org/officeDocument/2006/relationships/hyperlink" Target="http://s013.radikal.ru/i323/1012/91/727271f281a7.jpg" TargetMode="External"/><Relationship Id="rId10" Type="http://schemas.openxmlformats.org/officeDocument/2006/relationships/hyperlink" Target="http://www.playcast.ru/uploads/2009/11/15/1333296.jpg" TargetMode="External"/><Relationship Id="rId4" Type="http://schemas.openxmlformats.org/officeDocument/2006/relationships/hyperlink" Target="http://www.kyarsk2.ru/uploads/iboard/3id111229.jpg" TargetMode="External"/><Relationship Id="rId9" Type="http://schemas.openxmlformats.org/officeDocument/2006/relationships/hyperlink" Target="http://www.molotro.ru/pic/es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diagramLayout" Target="../diagrams/layout1.xml"/><Relationship Id="rId7" Type="http://schemas.openxmlformats.org/officeDocument/2006/relationships/slide" Target="slide1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3.jpeg"/><Relationship Id="rId7" Type="http://schemas.openxmlformats.org/officeDocument/2006/relationships/slide" Target="slide7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2;&#1072;&#1076;&#1080;&#1084;\Documents\&#1052;&#1072;&#1084;&#1077;\&#1047;&#1072;&#1076;&#1072;&#1085;&#1080;&#1077;%2025.08.2013\&#1048;&#1050;&#1058;\&#1055;&#1088;&#1077;&#1079;&#1077;&#1085;&#1090;&#1072;&#1094;&#1080;&#1080;%20&#1080;&#1079;%20&#1080;&#1085;&#1077;&#1090;&#1072;%20&#1087;&#1077;&#1088;&#1077;&#1076;&#1077;&#1083;&#1072;&#1090;&#1100;%20&#1084;&#1072;&#1084;&#1077;\Gossman%20Itog\&#1057;&#1050;&#1040;&#1047;&#1050;&#1048;%20&#1043;&#1059;&#1051;&#1071;&#1070;&#1058;%20&#1055;&#1054;%20&#1051;&#1045;&#1057;&#1059;.mp3" TargetMode="External"/><Relationship Id="rId6" Type="http://schemas.openxmlformats.org/officeDocument/2006/relationships/slide" Target="slide6.xml"/><Relationship Id="rId11" Type="http://schemas.openxmlformats.org/officeDocument/2006/relationships/image" Target="../media/image4.png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9.xml"/><Relationship Id="rId9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928670"/>
            <a:ext cx="5214974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Сундучок знаний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785926"/>
            <a:ext cx="6786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А.С.Пушкин «Сказка о рыбаке и рыбке»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1027" name="Picture 3" descr="C:\Documents and Settings\Администратор\Рабочий стол\о рыбаке и рыбке\217026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571744"/>
            <a:ext cx="3214710" cy="2095302"/>
          </a:xfrm>
          <a:prstGeom prst="rect">
            <a:avLst/>
          </a:prstGeom>
          <a:noFill/>
        </p:spPr>
      </p:pic>
      <p:sp>
        <p:nvSpPr>
          <p:cNvPr id="8" name="Лента лицом вверх 7">
            <a:hlinkClick r:id="rId3" action="ppaction://hlinksldjump"/>
          </p:cNvPr>
          <p:cNvSpPr/>
          <p:nvPr/>
        </p:nvSpPr>
        <p:spPr>
          <a:xfrm>
            <a:off x="2071670" y="5000636"/>
            <a:ext cx="4786346" cy="928694"/>
          </a:xfrm>
          <a:prstGeom prst="ribbon2">
            <a:avLst>
              <a:gd name="adj1" fmla="val 33333"/>
              <a:gd name="adj2" fmla="val 6099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Правила игры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6211669"/>
            <a:ext cx="885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Хашева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О</a:t>
            </a:r>
            <a:r>
              <a:rPr lang="ru-RU" b="1" dirty="0" smtClean="0">
                <a:solidFill>
                  <a:srgbClr val="0070C0"/>
                </a:solidFill>
              </a:rPr>
              <a:t>.А., </a:t>
            </a:r>
            <a:r>
              <a:rPr lang="ru-RU" b="1" dirty="0" smtClean="0">
                <a:solidFill>
                  <a:srgbClr val="0070C0"/>
                </a:solidFill>
              </a:rPr>
              <a:t>учитель русского языка и литературы </a:t>
            </a:r>
            <a:r>
              <a:rPr lang="ru-RU" b="1" dirty="0" smtClean="0">
                <a:solidFill>
                  <a:srgbClr val="0070C0"/>
                </a:solidFill>
              </a:rPr>
              <a:t>МБОУ </a:t>
            </a:r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 СОШ №4 г. Энгельса Саратовкой области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>
            <a:hlinkClick r:id="" action="ppaction://hlinkshowjump?jump=endshow"/>
          </p:cNvPr>
          <p:cNvSpPr/>
          <p:nvPr/>
        </p:nvSpPr>
        <p:spPr>
          <a:xfrm>
            <a:off x="2928926" y="6286496"/>
            <a:ext cx="3500462" cy="571504"/>
          </a:xfrm>
          <a:prstGeom prst="ribbon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Выход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поэт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57158" y="214290"/>
            <a:ext cx="8501122" cy="614366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52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571604" y="142852"/>
            <a:ext cx="5572164" cy="857256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Ресурсы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sp>
        <p:nvSpPr>
          <p:cNvPr id="4" name="Выгнутая вверх стрелка 3">
            <a:hlinkClick r:id="rId2" action="ppaction://hlinksldjump"/>
          </p:cNvPr>
          <p:cNvSpPr/>
          <p:nvPr/>
        </p:nvSpPr>
        <p:spPr>
          <a:xfrm>
            <a:off x="7643834" y="6143644"/>
            <a:ext cx="1214446" cy="500066"/>
          </a:xfrm>
          <a:prstGeom prst="curvedDownArrow">
            <a:avLst>
              <a:gd name="adj1" fmla="val 52525"/>
              <a:gd name="adj2" fmla="val 57575"/>
              <a:gd name="adj3" fmla="val 275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142984"/>
            <a:ext cx="82868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3"/>
              </a:rPr>
              <a:t>http://www.festum.de/brickset/images/7577-1.jpg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- дворец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785926"/>
            <a:ext cx="842968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4"/>
              </a:rPr>
              <a:t>http://www.kyarsk2.ru/uploads/iboard/3id111229.jpg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- сундучок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071678"/>
            <a:ext cx="86439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5"/>
              </a:rPr>
              <a:t>http://s013.radikal.ru/i323/1012/91/727271f281a7.jpg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- русская изба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714620"/>
            <a:ext cx="85011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6"/>
              </a:rPr>
              <a:t>http://www.tarostudio.ru/img/hettida-big.jpg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- старичок с рыбкой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857628"/>
            <a:ext cx="85011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7"/>
              </a:rPr>
              <a:t>http://hiero.ru/pict/1f3/2170267.jpg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- старичок с рыбкой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3214686"/>
            <a:ext cx="84296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8"/>
              </a:rPr>
              <a:t>http://www.nn.ru/data/forum/images/2010-03/20491314-29.jpg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- золотая рыбка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4786322"/>
            <a:ext cx="6929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9"/>
              </a:rPr>
              <a:t>http://www.molotro.ru/pic/es.jpg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- невод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5357826"/>
            <a:ext cx="878684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10"/>
              </a:rPr>
              <a:t>http://www.playcast.ru/uploads/2009/11/15/1333296.jpg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- старуха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5786454"/>
            <a:ext cx="88582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Песня с диска из домашней коллекции ( данные отсутствуют)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Отрывок из мультфильма «Сказка о рыбаке и рыбке» – </a:t>
            </a:r>
            <a:r>
              <a:rPr lang="ru-RU" sz="2000" b="1" dirty="0" err="1" smtClean="0">
                <a:solidFill>
                  <a:srgbClr val="0070C0"/>
                </a:solidFill>
              </a:rPr>
              <a:t>диск.А.С.Пушкин</a:t>
            </a:r>
            <a:r>
              <a:rPr lang="ru-RU" sz="2000" b="1" dirty="0" smtClean="0">
                <a:solidFill>
                  <a:srgbClr val="0070C0"/>
                </a:solidFill>
              </a:rPr>
              <a:t>. Полное собрание </a:t>
            </a:r>
            <a:r>
              <a:rPr lang="ru-RU" sz="2000" b="1" dirty="0" err="1" smtClean="0">
                <a:solidFill>
                  <a:srgbClr val="0070C0"/>
                </a:solidFill>
              </a:rPr>
              <a:t>сочинений,Санкт</a:t>
            </a:r>
            <a:r>
              <a:rPr lang="ru-RU" sz="2000" b="1" dirty="0" smtClean="0">
                <a:solidFill>
                  <a:srgbClr val="0070C0"/>
                </a:solidFill>
              </a:rPr>
              <a:t> – Петербург, 2007г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/>
          </p:cNvGraphicFramePr>
          <p:nvPr/>
        </p:nvGraphicFramePr>
        <p:xfrm>
          <a:off x="457200" y="928670"/>
          <a:ext cx="8229600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Лента лицом вверх 3">
            <a:hlinkClick r:id="rId7" action="ppaction://hlinksldjump"/>
          </p:cNvPr>
          <p:cNvSpPr/>
          <p:nvPr/>
        </p:nvSpPr>
        <p:spPr>
          <a:xfrm>
            <a:off x="0" y="6286520"/>
            <a:ext cx="2643206" cy="571480"/>
          </a:xfrm>
          <a:prstGeom prst="ribbon2">
            <a:avLst>
              <a:gd name="adj1" fmla="val 15343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ресурсы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Блок-схема: перфолента 5">
            <a:hlinkClick r:id="rId8" action="ppaction://hlinksldjump"/>
          </p:cNvPr>
          <p:cNvSpPr/>
          <p:nvPr/>
        </p:nvSpPr>
        <p:spPr>
          <a:xfrm>
            <a:off x="6072198" y="6143620"/>
            <a:ext cx="2857520" cy="714380"/>
          </a:xfrm>
          <a:prstGeom prst="flowChartPunchedTape">
            <a:avLst/>
          </a:prstGeom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00826" y="6215082"/>
            <a:ext cx="19402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Начать игру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id111229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14678" y="2428868"/>
            <a:ext cx="3100398" cy="34510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57290" y="714356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785918" y="0"/>
            <a:ext cx="5286412" cy="1000108"/>
          </a:xfrm>
          <a:prstGeom prst="round2DiagRect">
            <a:avLst>
              <a:gd name="adj1" fmla="val 16667"/>
              <a:gd name="adj2" fmla="val 38827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Сундучок знаний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sp>
        <p:nvSpPr>
          <p:cNvPr id="17" name="Блок-схема: альтернативный процесс 16">
            <a:hlinkClick r:id="rId4" action="ppaction://hlinksldjump"/>
          </p:cNvPr>
          <p:cNvSpPr/>
          <p:nvPr/>
        </p:nvSpPr>
        <p:spPr>
          <a:xfrm>
            <a:off x="6429388" y="2857496"/>
            <a:ext cx="714380" cy="642942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8" name="Блок-схема: альтернативный процесс 17">
            <a:hlinkClick r:id="rId5" action="ppaction://hlinksldjump"/>
          </p:cNvPr>
          <p:cNvSpPr/>
          <p:nvPr/>
        </p:nvSpPr>
        <p:spPr>
          <a:xfrm>
            <a:off x="2071670" y="1643050"/>
            <a:ext cx="714380" cy="642942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9" name="Блок-схема: альтернативный процесс 18">
            <a:hlinkClick r:id="rId6" action="ppaction://hlinksldjump"/>
          </p:cNvPr>
          <p:cNvSpPr/>
          <p:nvPr/>
        </p:nvSpPr>
        <p:spPr>
          <a:xfrm>
            <a:off x="1428728" y="2786058"/>
            <a:ext cx="714380" cy="642942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" name="Блок-схема: альтернативный процесс 20">
            <a:hlinkClick r:id="rId7" action="ppaction://hlinksldjump"/>
          </p:cNvPr>
          <p:cNvSpPr/>
          <p:nvPr/>
        </p:nvSpPr>
        <p:spPr>
          <a:xfrm>
            <a:off x="5857884" y="1714488"/>
            <a:ext cx="714380" cy="642942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3" name="Блок-схема: альтернативный процесс 22">
            <a:hlinkClick r:id="rId8" action="ppaction://hlinksldjump"/>
          </p:cNvPr>
          <p:cNvSpPr/>
          <p:nvPr/>
        </p:nvSpPr>
        <p:spPr>
          <a:xfrm>
            <a:off x="7072330" y="1714488"/>
            <a:ext cx="714380" cy="642942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" name="Блок-схема: альтернативный процесс 14">
            <a:hlinkClick r:id="rId9" action="ppaction://hlinksldjump"/>
          </p:cNvPr>
          <p:cNvSpPr/>
          <p:nvPr/>
        </p:nvSpPr>
        <p:spPr>
          <a:xfrm>
            <a:off x="857224" y="1643050"/>
            <a:ext cx="714380" cy="642942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Лента лицом вверх 15">
            <a:hlinkClick r:id="rId10" action="ppaction://hlinksldjump"/>
          </p:cNvPr>
          <p:cNvSpPr/>
          <p:nvPr/>
        </p:nvSpPr>
        <p:spPr>
          <a:xfrm>
            <a:off x="2000232" y="5929306"/>
            <a:ext cx="5357850" cy="928694"/>
          </a:xfrm>
          <a:prstGeom prst="ribbon2">
            <a:avLst>
              <a:gd name="adj1" fmla="val 13101"/>
              <a:gd name="adj2" fmla="val 6099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Игру заверши - мультфильм посмотри</a:t>
            </a:r>
            <a:endParaRPr lang="ru-RU" sz="2400" b="1" dirty="0">
              <a:solidFill>
                <a:srgbClr val="00B0F0"/>
              </a:solidFill>
            </a:endParaRPr>
          </a:p>
        </p:txBody>
      </p:sp>
      <p:pic>
        <p:nvPicPr>
          <p:cNvPr id="12" name="СКАЗКИ ГУЛЯЮТ ПО ЛЕСУ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 cstate="print"/>
          <a:stretch>
            <a:fillRect/>
          </a:stretch>
        </p:blipFill>
        <p:spPr>
          <a:xfrm>
            <a:off x="214282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49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9417E-6 L 0.34358 0.2238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0" y="1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14524E-7 L 0.22048 0.230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92414E-6 L 0.2757 0.0522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0" y="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73636E-6 L -0.19549 0.2134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0" y="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73636E-6 L -0.32031 0.2134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0" y="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2414E-6 L -0.23629 0.0418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showWhenStopped="0">
                <p:cTn id="6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  <p:bldP spid="15" grpId="0" animBg="1"/>
      <p:bldP spid="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Администратор\Рабочий стол\о рыбаке и рыбке\rib1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5643570" y="3929066"/>
            <a:ext cx="3000396" cy="20708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63500"/>
          </a:effectLst>
        </p:spPr>
      </p:pic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928794" y="1071546"/>
            <a:ext cx="5500726" cy="1928826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Что закинул старик в море?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0034" y="500042"/>
            <a:ext cx="1143008" cy="10715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85786" y="428605"/>
            <a:ext cx="500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>
                <a:solidFill>
                  <a:schemeClr val="accent5">
                    <a:lumMod val="75000"/>
                  </a:schemeClr>
                </a:solidFill>
              </a:rPr>
              <a:t>н</a:t>
            </a:r>
            <a:endParaRPr lang="ru-RU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528638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н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528638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е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528638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в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528638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о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00430" y="528638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д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Выгнутая вверх стрелка 16">
            <a:hlinkClick r:id="rId3" action="ppaction://hlinksldjump"/>
          </p:cNvPr>
          <p:cNvSpPr/>
          <p:nvPr/>
        </p:nvSpPr>
        <p:spPr>
          <a:xfrm>
            <a:off x="7643834" y="6143644"/>
            <a:ext cx="1214446" cy="500066"/>
          </a:xfrm>
          <a:prstGeom prst="curvedDownArrow">
            <a:avLst>
              <a:gd name="adj1" fmla="val 52525"/>
              <a:gd name="adj2" fmla="val 57575"/>
              <a:gd name="adj3" fmla="val 275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428860" y="785794"/>
            <a:ext cx="5429288" cy="1428760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Как называла рыбка старика?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pic>
        <p:nvPicPr>
          <p:cNvPr id="4" name="Рисунок 3" descr="hettida-big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0100" y="2928934"/>
            <a:ext cx="2428892" cy="285752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500034" y="500042"/>
            <a:ext cx="1143008" cy="10715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с</a:t>
            </a:r>
            <a:endParaRPr lang="ru-RU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514351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с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514351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т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514351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15074" y="514351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р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15140" y="514351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ч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15206" y="514351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е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Выгнутая вверх стрелка 11">
            <a:hlinkClick r:id="rId3" action="ppaction://hlinksldjump"/>
          </p:cNvPr>
          <p:cNvSpPr/>
          <p:nvPr/>
        </p:nvSpPr>
        <p:spPr>
          <a:xfrm>
            <a:off x="7643834" y="6143644"/>
            <a:ext cx="1214446" cy="500066"/>
          </a:xfrm>
          <a:prstGeom prst="curvedDownArrow">
            <a:avLst>
              <a:gd name="adj1" fmla="val 52525"/>
              <a:gd name="adj2" fmla="val 57575"/>
              <a:gd name="adj3" fmla="val 275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143108" y="714356"/>
            <a:ext cx="6000792" cy="1428760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Какое желание было первым у старухи?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pic>
        <p:nvPicPr>
          <p:cNvPr id="5" name="Рисунок 4" descr="133329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472" y="3143248"/>
            <a:ext cx="2571768" cy="2420488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500034" y="500042"/>
            <a:ext cx="1143008" cy="10715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 к</a:t>
            </a:r>
            <a:endParaRPr lang="ru-RU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550070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р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550070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к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550070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о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58016" y="550070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о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550070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т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57884" y="550070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ы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Выгнутая вверх стрелка 11">
            <a:hlinkClick r:id="rId3" action="ppaction://hlinksldjump"/>
          </p:cNvPr>
          <p:cNvSpPr/>
          <p:nvPr/>
        </p:nvSpPr>
        <p:spPr>
          <a:xfrm>
            <a:off x="7643834" y="6143644"/>
            <a:ext cx="1214446" cy="500066"/>
          </a:xfrm>
          <a:prstGeom prst="curvedDownArrow">
            <a:avLst>
              <a:gd name="adj1" fmla="val 52525"/>
              <a:gd name="adj2" fmla="val 57575"/>
              <a:gd name="adj3" fmla="val 275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428860" y="714356"/>
            <a:ext cx="5643602" cy="1571636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Что попросила старуха вместо ветхой землянки?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pic>
        <p:nvPicPr>
          <p:cNvPr id="2050" name="Picture 2" descr="C:\Documents and Settings\Администратор\Рабочий стол\о рыбаке и рыбке\727271f281a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 l="5392" r="8329" b="22060"/>
          <a:stretch>
            <a:fillRect/>
          </a:stretch>
        </p:blipFill>
        <p:spPr bwMode="auto">
          <a:xfrm>
            <a:off x="3286116" y="2357430"/>
            <a:ext cx="2571768" cy="2571768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4" name="Овал 3"/>
          <p:cNvSpPr/>
          <p:nvPr/>
        </p:nvSpPr>
        <p:spPr>
          <a:xfrm>
            <a:off x="500034" y="500042"/>
            <a:ext cx="1143008" cy="10715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и</a:t>
            </a:r>
            <a:endParaRPr lang="ru-RU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5572140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и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5572140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з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5572140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б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5572140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у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Выгнутая вверх стрелка 9">
            <a:hlinkClick r:id="rId3" action="ppaction://hlinksldjump"/>
          </p:cNvPr>
          <p:cNvSpPr/>
          <p:nvPr/>
        </p:nvSpPr>
        <p:spPr>
          <a:xfrm>
            <a:off x="7643834" y="6143644"/>
            <a:ext cx="1214446" cy="500066"/>
          </a:xfrm>
          <a:prstGeom prst="curvedDownArrow">
            <a:avLst>
              <a:gd name="adj1" fmla="val 52525"/>
              <a:gd name="adj2" fmla="val 57575"/>
              <a:gd name="adj3" fmla="val 275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214546" y="857232"/>
            <a:ext cx="5786478" cy="1428760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Кто исполнял все желания старика?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pic>
        <p:nvPicPr>
          <p:cNvPr id="4" name="Рисунок 3" descr="20491314-29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57950" y="3643314"/>
            <a:ext cx="2428892" cy="2445193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500034" y="500042"/>
            <a:ext cx="1143008" cy="10715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>
                <a:solidFill>
                  <a:schemeClr val="accent5">
                    <a:lumMod val="75000"/>
                  </a:schemeClr>
                </a:solidFill>
              </a:rPr>
              <a:t>р</a:t>
            </a:r>
            <a:endParaRPr lang="ru-RU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535782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р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535782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ы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535782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б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535782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к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535782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Выгнутая вверх стрелка 10">
            <a:hlinkClick r:id="rId3" action="ppaction://hlinksldjump"/>
          </p:cNvPr>
          <p:cNvSpPr/>
          <p:nvPr/>
        </p:nvSpPr>
        <p:spPr>
          <a:xfrm>
            <a:off x="7643834" y="6143644"/>
            <a:ext cx="1214446" cy="500066"/>
          </a:xfrm>
          <a:prstGeom prst="curvedDownArrow">
            <a:avLst>
              <a:gd name="adj1" fmla="val 52525"/>
              <a:gd name="adj2" fmla="val 57575"/>
              <a:gd name="adj3" fmla="val 275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Администратор\Рабочий стол\для анимации часть7ИД\7577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714620"/>
            <a:ext cx="2928958" cy="3350637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571472" y="500042"/>
            <a:ext cx="1143008" cy="10715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>
                <a:solidFill>
                  <a:schemeClr val="accent5">
                    <a:lumMod val="75000"/>
                  </a:schemeClr>
                </a:solidFill>
              </a:rPr>
              <a:t>д</a:t>
            </a:r>
            <a:endParaRPr lang="ru-RU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492919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д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492919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в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492919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о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92919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р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492919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е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492919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ц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Выгнутая вверх стрелка 9">
            <a:hlinkClick r:id="rId3" action="ppaction://hlinksldjump"/>
          </p:cNvPr>
          <p:cNvSpPr/>
          <p:nvPr/>
        </p:nvSpPr>
        <p:spPr>
          <a:xfrm>
            <a:off x="7643834" y="6143644"/>
            <a:ext cx="1214446" cy="500066"/>
          </a:xfrm>
          <a:prstGeom prst="curvedDownArrow">
            <a:avLst>
              <a:gd name="adj1" fmla="val 52525"/>
              <a:gd name="adj2" fmla="val 57575"/>
              <a:gd name="adj3" fmla="val 275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2143108" y="714356"/>
            <a:ext cx="6000792" cy="1428760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Где жила старуха-царица после терема ?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656</TotalTime>
  <Words>241</Words>
  <Application>Microsoft Office PowerPoint</Application>
  <PresentationFormat>Экран (4:3)</PresentationFormat>
  <Paragraphs>83</Paragraphs>
  <Slides>11</Slides>
  <Notes>0</Notes>
  <HiddenSlides>7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Вадим</cp:lastModifiedBy>
  <cp:revision>74</cp:revision>
  <dcterms:created xsi:type="dcterms:W3CDTF">2011-04-13T01:39:49Z</dcterms:created>
  <dcterms:modified xsi:type="dcterms:W3CDTF">2013-08-26T15:45:35Z</dcterms:modified>
</cp:coreProperties>
</file>