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1" r:id="rId4"/>
    <p:sldId id="258" r:id="rId5"/>
    <p:sldId id="270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59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SkazkaForSerge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Доскажи словечко</a:t>
            </a: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504056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Портнова Елена Федоровна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учитель - логопед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МКДОУ «ЦРР – детский сад  № 22»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SkazkaForSerge" pitchFamily="18" charset="0"/>
              </a:rPr>
              <a:t>с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. Левокумское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Только ласточки-касатки</a:t>
            </a:r>
          </a:p>
          <a:p>
            <a:pPr marL="0" indent="0">
              <a:buNone/>
            </a:pPr>
            <a:r>
              <a:rPr lang="ru-RU" dirty="0"/>
              <a:t>Прилетят весенним днём,</a:t>
            </a:r>
          </a:p>
          <a:p>
            <a:pPr marL="0" indent="0">
              <a:buNone/>
            </a:pPr>
            <a:r>
              <a:rPr lang="ru-RU" dirty="0"/>
              <a:t>Значит, помните, ребятки,</a:t>
            </a:r>
          </a:p>
          <a:p>
            <a:pPr marL="0" indent="0">
              <a:buNone/>
            </a:pPr>
            <a:r>
              <a:rPr lang="ru-RU" dirty="0"/>
              <a:t>Скоро грянет первый ****.</a:t>
            </a:r>
          </a:p>
          <a:p>
            <a:pPr marL="0" indent="0">
              <a:buNone/>
            </a:pPr>
            <a:r>
              <a:rPr lang="ru-RU" dirty="0"/>
              <a:t>(Гром)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068" y="1740384"/>
            <a:ext cx="2862364" cy="25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Вот хорошая примета:</a:t>
            </a:r>
          </a:p>
          <a:p>
            <a:pPr marL="0" indent="0">
              <a:buNone/>
            </a:pPr>
            <a:r>
              <a:rPr lang="ru-RU" dirty="0"/>
              <a:t>Как туман насядет летом,</a:t>
            </a:r>
          </a:p>
          <a:p>
            <a:pPr marL="0" indent="0">
              <a:buNone/>
            </a:pPr>
            <a:r>
              <a:rPr lang="ru-RU" dirty="0"/>
              <a:t>Значит, срочно с туесками</a:t>
            </a:r>
          </a:p>
          <a:p>
            <a:pPr marL="0" indent="0">
              <a:buNone/>
            </a:pPr>
            <a:r>
              <a:rPr lang="ru-RU" dirty="0"/>
              <a:t>В лес идите за *******.</a:t>
            </a:r>
          </a:p>
          <a:p>
            <a:pPr marL="0" indent="0">
              <a:buNone/>
            </a:pPr>
            <a:r>
              <a:rPr lang="ru-RU" dirty="0"/>
              <a:t>(Грибами)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14487"/>
            <a:ext cx="28575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Чтоб тебя я повез,</a:t>
            </a:r>
            <a:br>
              <a:rPr lang="ru-RU" dirty="0"/>
            </a:br>
            <a:r>
              <a:rPr lang="ru-RU" dirty="0"/>
              <a:t>Мне не нужен овес.</a:t>
            </a:r>
            <a:br>
              <a:rPr lang="ru-RU" dirty="0"/>
            </a:br>
            <a:r>
              <a:rPr lang="ru-RU" dirty="0"/>
              <a:t>Накорми меня бензином,</a:t>
            </a:r>
            <a:br>
              <a:rPr lang="ru-RU" dirty="0"/>
            </a:br>
            <a:r>
              <a:rPr lang="ru-RU" dirty="0"/>
              <a:t>На копытца дай резины,</a:t>
            </a:r>
            <a:br>
              <a:rPr lang="ru-RU" dirty="0"/>
            </a:br>
            <a:r>
              <a:rPr lang="ru-RU" dirty="0"/>
              <a:t>И тогда, поднявши пыль,</a:t>
            </a:r>
            <a:br>
              <a:rPr lang="ru-RU" dirty="0"/>
            </a:br>
            <a:r>
              <a:rPr lang="ru-RU" dirty="0"/>
              <a:t>Побежит… (автомобиль)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44100" y="1484784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Заселяясь в новый дом,</a:t>
            </a:r>
          </a:p>
          <a:p>
            <a:pPr marL="0" indent="0">
              <a:buNone/>
            </a:pPr>
            <a:r>
              <a:rPr lang="ru-RU" dirty="0"/>
              <a:t>Заходи в него с котом.</a:t>
            </a:r>
          </a:p>
          <a:p>
            <a:pPr marL="0" indent="0">
              <a:buNone/>
            </a:pPr>
            <a:r>
              <a:rPr lang="ru-RU" dirty="0"/>
              <a:t>Где уляжется он спать -</a:t>
            </a:r>
          </a:p>
          <a:p>
            <a:pPr marL="0" indent="0">
              <a:buNone/>
            </a:pPr>
            <a:r>
              <a:rPr lang="ru-RU" dirty="0"/>
              <a:t>Там и ставь свою *******.</a:t>
            </a:r>
          </a:p>
          <a:p>
            <a:pPr marL="0" indent="0">
              <a:buNone/>
            </a:pPr>
            <a:r>
              <a:rPr lang="ru-RU" dirty="0"/>
              <a:t>(Кровать)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1683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6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Он большой, как мяч футбольный,</a:t>
            </a:r>
            <a:br>
              <a:rPr lang="ru-RU" dirty="0"/>
            </a:br>
            <a:r>
              <a:rPr lang="ru-RU" dirty="0"/>
              <a:t>Если спелый — все довольны,</a:t>
            </a:r>
            <a:br>
              <a:rPr lang="ru-RU" dirty="0"/>
            </a:br>
            <a:r>
              <a:rPr lang="ru-RU" dirty="0"/>
              <a:t>Так приятен он на вкус,</a:t>
            </a:r>
            <a:br>
              <a:rPr lang="ru-RU" dirty="0"/>
            </a:br>
            <a:r>
              <a:rPr lang="ru-RU" dirty="0"/>
              <a:t>И зовут его… (арбуз)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592288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0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Всех на свете он добрей,</a:t>
            </a:r>
            <a:br>
              <a:rPr lang="ru-RU" sz="2800" dirty="0"/>
            </a:br>
            <a:r>
              <a:rPr lang="ru-RU" sz="2800" dirty="0"/>
              <a:t>Лечит он больных зверей,</a:t>
            </a:r>
            <a:br>
              <a:rPr lang="ru-RU" sz="2800" dirty="0"/>
            </a:br>
            <a:r>
              <a:rPr lang="ru-RU" sz="2800" dirty="0"/>
              <a:t>И однажды бегемота</a:t>
            </a:r>
            <a:br>
              <a:rPr lang="ru-RU" sz="2800" dirty="0"/>
            </a:br>
            <a:r>
              <a:rPr lang="ru-RU" sz="2800" dirty="0"/>
              <a:t>Вытащил он из болота.</a:t>
            </a:r>
            <a:br>
              <a:rPr lang="ru-RU" sz="2800" dirty="0"/>
            </a:br>
            <a:r>
              <a:rPr lang="ru-RU" sz="2800" dirty="0"/>
              <a:t>Он известен, знаменит,</a:t>
            </a:r>
            <a:br>
              <a:rPr lang="ru-RU" sz="2800" dirty="0"/>
            </a:br>
            <a:r>
              <a:rPr lang="ru-RU" sz="2800" dirty="0"/>
              <a:t>Это доктор… (Айболит)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022" y="1109153"/>
            <a:ext cx="3205955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зовут меня, скажи.</a:t>
            </a:r>
            <a:br>
              <a:rPr lang="ru-RU" dirty="0"/>
            </a:br>
            <a:r>
              <a:rPr lang="ru-RU" dirty="0"/>
              <a:t>Часто прячусь я во ржи,</a:t>
            </a:r>
            <a:br>
              <a:rPr lang="ru-RU" dirty="0"/>
            </a:br>
            <a:r>
              <a:rPr lang="ru-RU" dirty="0"/>
              <a:t>Скромный полевой цветок,</a:t>
            </a:r>
            <a:br>
              <a:rPr lang="ru-RU" dirty="0"/>
            </a:br>
            <a:r>
              <a:rPr lang="ru-RU" dirty="0"/>
              <a:t>Синеглазый… (василек)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84785"/>
            <a:ext cx="312268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2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Окраской — сероватая,</a:t>
            </a:r>
            <a:br>
              <a:rPr lang="ru-RU" dirty="0"/>
            </a:br>
            <a:r>
              <a:rPr lang="ru-RU" dirty="0"/>
              <a:t>Повадкой — вороватая,</a:t>
            </a:r>
            <a:br>
              <a:rPr lang="ru-RU" dirty="0"/>
            </a:br>
            <a:r>
              <a:rPr lang="ru-RU" dirty="0"/>
              <a:t>Крикунья хрипловатая —</a:t>
            </a:r>
            <a:br>
              <a:rPr lang="ru-RU" dirty="0"/>
            </a:br>
            <a:r>
              <a:rPr lang="ru-RU" dirty="0"/>
              <a:t>Известная персона.</a:t>
            </a:r>
            <a:br>
              <a:rPr lang="ru-RU" dirty="0"/>
            </a:br>
            <a:r>
              <a:rPr lang="ru-RU" dirty="0"/>
              <a:t>Это… (ворона)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1643216"/>
            <a:ext cx="342401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1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Ездить нужно осторожно,</a:t>
            </a:r>
            <a:br>
              <a:rPr lang="ru-RU" dirty="0"/>
            </a:br>
            <a:r>
              <a:rPr lang="ru-RU" dirty="0"/>
              <a:t>За рога держаться можно.</a:t>
            </a:r>
            <a:br>
              <a:rPr lang="ru-RU" dirty="0"/>
            </a:br>
            <a:r>
              <a:rPr lang="ru-RU" dirty="0"/>
              <a:t>Жаль вот только гривы нет…</a:t>
            </a:r>
            <a:br>
              <a:rPr lang="ru-RU" dirty="0"/>
            </a:br>
            <a:r>
              <a:rPr lang="ru-RU" dirty="0"/>
              <a:t>Что за конь?… (велосипед)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356992"/>
            <a:ext cx="2756392" cy="241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2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весь день ловлю жучков,</a:t>
            </a:r>
            <a:br>
              <a:rPr lang="ru-RU" dirty="0"/>
            </a:br>
            <a:r>
              <a:rPr lang="ru-RU" dirty="0"/>
              <a:t>Уплетаю червячков.</a:t>
            </a:r>
            <a:br>
              <a:rPr lang="ru-RU" dirty="0"/>
            </a:br>
            <a:r>
              <a:rPr lang="ru-RU" dirty="0"/>
              <a:t>В теплый край не улетаю,</a:t>
            </a:r>
            <a:br>
              <a:rPr lang="ru-RU" dirty="0"/>
            </a:br>
            <a:r>
              <a:rPr lang="ru-RU" dirty="0"/>
              <a:t>Здесь, под крышей обитаю.</a:t>
            </a:r>
            <a:br>
              <a:rPr lang="ru-RU" dirty="0"/>
            </a:br>
            <a:r>
              <a:rPr lang="ru-RU" dirty="0"/>
              <a:t>Чик-чирик! Не робей!</a:t>
            </a:r>
            <a:br>
              <a:rPr lang="ru-RU" dirty="0"/>
            </a:br>
            <a:r>
              <a:rPr lang="ru-RU" dirty="0"/>
              <a:t>Я бывалый… (воробей).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261" y="206084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9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1.Обогащение </a:t>
            </a:r>
            <a:r>
              <a:rPr lang="ru-RU" dirty="0"/>
              <a:t>и уточнение словаря.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Развитие внимания, памяти, мышления,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84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Добродушен, деловит, </a:t>
            </a:r>
            <a:br>
              <a:rPr lang="ru-RU" dirty="0"/>
            </a:br>
            <a:r>
              <a:rPr lang="ru-RU" dirty="0"/>
              <a:t>Весь иголками покрыт. </a:t>
            </a:r>
            <a:br>
              <a:rPr lang="ru-RU" dirty="0"/>
            </a:br>
            <a:r>
              <a:rPr lang="ru-RU" dirty="0"/>
              <a:t>Слышишь топот шустрых ножек? </a:t>
            </a:r>
            <a:br>
              <a:rPr lang="ru-RU" dirty="0"/>
            </a:br>
            <a:r>
              <a:rPr lang="ru-RU" dirty="0"/>
              <a:t>Это наш приятель…(ёжик)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46" y="3573015"/>
            <a:ext cx="3666185" cy="237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9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Есть одна игра для вас:</a:t>
            </a:r>
            <a:br>
              <a:rPr lang="ru-RU" dirty="0"/>
            </a:br>
            <a:r>
              <a:rPr lang="ru-RU" dirty="0"/>
              <a:t>Я прочту стихи сейчас,</a:t>
            </a:r>
            <a:br>
              <a:rPr lang="ru-RU" dirty="0"/>
            </a:br>
            <a:r>
              <a:rPr lang="ru-RU" dirty="0"/>
              <a:t>Я начну, а вы кончайте,</a:t>
            </a:r>
            <a:br>
              <a:rPr lang="ru-RU" dirty="0"/>
            </a:br>
            <a:r>
              <a:rPr lang="ru-RU" dirty="0"/>
              <a:t>Хором дружно добавляйте.</a:t>
            </a:r>
          </a:p>
        </p:txBody>
      </p:sp>
    </p:spTree>
    <p:extLst>
      <p:ext uri="{BB962C8B-B14F-4D97-AF65-F5344CB8AC3E}">
        <p14:creationId xmlns:p14="http://schemas.microsoft.com/office/powerpoint/2010/main" val="158958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Сидит кукушка на суку,</a:t>
            </a:r>
          </a:p>
          <a:p>
            <a:pPr marL="0" indent="0">
              <a:buNone/>
            </a:pPr>
            <a:r>
              <a:rPr lang="ru-RU" dirty="0"/>
              <a:t>Кричит назойливо: - Ку-ку!</a:t>
            </a:r>
          </a:p>
          <a:p>
            <a:pPr marL="0" indent="0">
              <a:buNone/>
            </a:pPr>
            <a:r>
              <a:rPr lang="ru-RU" dirty="0"/>
              <a:t>Но если б не было кукушки -</a:t>
            </a:r>
          </a:p>
          <a:p>
            <a:pPr marL="0" indent="0">
              <a:buNone/>
            </a:pPr>
            <a:r>
              <a:rPr lang="ru-RU" dirty="0"/>
              <a:t>Скучнее было б на ******.</a:t>
            </a:r>
          </a:p>
          <a:p>
            <a:pPr marL="0" indent="0">
              <a:buNone/>
            </a:pPr>
            <a:r>
              <a:rPr lang="ru-RU" dirty="0"/>
              <a:t>(Опушке)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2518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солнце припекает,</a:t>
            </a:r>
          </a:p>
          <a:p>
            <a:pPr marL="0" indent="0">
              <a:buNone/>
            </a:pPr>
            <a:r>
              <a:rPr lang="ru-RU" dirty="0"/>
              <a:t>Или мочит дождь газон,</a:t>
            </a:r>
          </a:p>
          <a:p>
            <a:pPr marL="0" indent="0">
              <a:buNone/>
            </a:pPr>
            <a:r>
              <a:rPr lang="ru-RU" dirty="0"/>
              <a:t>Это нас не испугает,</a:t>
            </a:r>
          </a:p>
          <a:p>
            <a:pPr marL="0" indent="0">
              <a:buNone/>
            </a:pPr>
            <a:r>
              <a:rPr lang="ru-RU" dirty="0"/>
              <a:t>Нас с тобой укроет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(зонт)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857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7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 Кто тебя</a:t>
            </a:r>
          </a:p>
          <a:p>
            <a:pPr marL="0" indent="0">
              <a:buNone/>
            </a:pPr>
            <a:r>
              <a:rPr lang="ru-RU" dirty="0"/>
              <a:t>Так сильно, Вова,</a:t>
            </a:r>
          </a:p>
          <a:p>
            <a:pPr marL="0" indent="0">
              <a:buNone/>
            </a:pPr>
            <a:r>
              <a:rPr lang="ru-RU" dirty="0"/>
              <a:t>Исцарапал</a:t>
            </a:r>
          </a:p>
          <a:p>
            <a:pPr marL="0" indent="0">
              <a:buNone/>
            </a:pPr>
            <a:r>
              <a:rPr lang="ru-RU" dirty="0"/>
              <a:t>И когда?</a:t>
            </a:r>
          </a:p>
          <a:p>
            <a:pPr marL="0" indent="0">
              <a:buNone/>
            </a:pPr>
            <a:r>
              <a:rPr lang="ru-RU" dirty="0"/>
              <a:t>- Это я</a:t>
            </a:r>
          </a:p>
          <a:p>
            <a:pPr marL="0" indent="0">
              <a:buNone/>
            </a:pPr>
            <a:r>
              <a:rPr lang="ru-RU" dirty="0"/>
              <a:t>Сегодня утром</a:t>
            </a:r>
          </a:p>
          <a:p>
            <a:pPr marL="0" indent="0">
              <a:buNone/>
            </a:pPr>
            <a:r>
              <a:rPr lang="ru-RU" dirty="0"/>
              <a:t>Поднимал</a:t>
            </a:r>
          </a:p>
          <a:p>
            <a:pPr marL="0" indent="0">
              <a:buNone/>
            </a:pPr>
            <a:r>
              <a:rPr lang="ru-RU" dirty="0"/>
              <a:t>За хвост ****.</a:t>
            </a:r>
          </a:p>
          <a:p>
            <a:pPr marL="0" indent="0">
              <a:buNone/>
            </a:pPr>
            <a:r>
              <a:rPr lang="ru-RU" dirty="0"/>
              <a:t>(Кота)</a:t>
            </a:r>
          </a:p>
          <a:p>
            <a:endParaRPr lang="ru-RU" dirty="0"/>
          </a:p>
        </p:txBody>
      </p:sp>
      <p:pic>
        <p:nvPicPr>
          <p:cNvPr id="2050" name="Picture 2" descr="http://www.bankoboev.ru/images/MzU5ODY5/Bankoboev.Ru_koshka_dymchatogo_cve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Такое нередко,</a:t>
            </a:r>
          </a:p>
          <a:p>
            <a:pPr marL="0" indent="0">
              <a:buNone/>
            </a:pPr>
            <a:r>
              <a:rPr lang="ru-RU" dirty="0"/>
              <a:t>Ребята,</a:t>
            </a:r>
          </a:p>
          <a:p>
            <a:pPr marL="0" indent="0">
              <a:buNone/>
            </a:pPr>
            <a:r>
              <a:rPr lang="ru-RU" dirty="0"/>
              <a:t>Случается.</a:t>
            </a:r>
          </a:p>
          <a:p>
            <a:pPr marL="0" indent="0">
              <a:buNone/>
            </a:pPr>
            <a:r>
              <a:rPr lang="ru-RU" dirty="0"/>
              <a:t>Дорога с дорогой</a:t>
            </a:r>
          </a:p>
          <a:p>
            <a:pPr marL="0" indent="0">
              <a:buNone/>
            </a:pPr>
            <a:r>
              <a:rPr lang="ru-RU" dirty="0"/>
              <a:t>В дороге</a:t>
            </a:r>
          </a:p>
          <a:p>
            <a:pPr marL="0" indent="0">
              <a:buNone/>
            </a:pPr>
            <a:r>
              <a:rPr lang="ru-RU" dirty="0"/>
              <a:t>Встречаются.</a:t>
            </a:r>
          </a:p>
          <a:p>
            <a:pPr marL="0" indent="0">
              <a:buNone/>
            </a:pPr>
            <a:r>
              <a:rPr lang="ru-RU" dirty="0"/>
              <a:t>Друг друга пройдут</a:t>
            </a:r>
          </a:p>
          <a:p>
            <a:pPr marL="0" indent="0">
              <a:buNone/>
            </a:pPr>
            <a:r>
              <a:rPr lang="ru-RU" dirty="0"/>
              <a:t>Очень тихо и просто</a:t>
            </a:r>
          </a:p>
          <a:p>
            <a:pPr marL="0" indent="0">
              <a:buNone/>
            </a:pPr>
            <a:r>
              <a:rPr lang="ru-RU" dirty="0"/>
              <a:t>И в месте таком</a:t>
            </a:r>
          </a:p>
          <a:p>
            <a:pPr marL="0" indent="0">
              <a:buNone/>
            </a:pPr>
            <a:r>
              <a:rPr lang="ru-RU" dirty="0"/>
              <a:t>Создают ***********.</a:t>
            </a:r>
          </a:p>
          <a:p>
            <a:pPr marL="0" indent="0">
              <a:buNone/>
            </a:pPr>
            <a:r>
              <a:rPr lang="ru-RU" dirty="0"/>
              <a:t>(Перекрёсток)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mdou16-nsk.ucoz.ru/dou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77812"/>
            <a:ext cx="4170462" cy="29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Всюду снег-снежище -</a:t>
            </a:r>
          </a:p>
          <a:p>
            <a:pPr marL="0" indent="0">
              <a:buNone/>
            </a:pPr>
            <a:r>
              <a:rPr lang="ru-RU" dirty="0"/>
              <a:t>Зёрнышка не сыщешь.</a:t>
            </a:r>
          </a:p>
          <a:p>
            <a:pPr marL="0" indent="0">
              <a:buNone/>
            </a:pPr>
            <a:r>
              <a:rPr lang="ru-RU" dirty="0"/>
              <a:t>Но щебечут птички -</a:t>
            </a:r>
          </a:p>
          <a:p>
            <a:pPr marL="0" indent="0">
              <a:buNone/>
            </a:pPr>
            <a:r>
              <a:rPr lang="ru-RU" dirty="0"/>
              <a:t>Бойкие синички,</a:t>
            </a:r>
          </a:p>
          <a:p>
            <a:pPr marL="0" indent="0">
              <a:buNone/>
            </a:pPr>
            <a:r>
              <a:rPr lang="ru-RU" dirty="0"/>
              <a:t>Сбились на опушке,</a:t>
            </a:r>
          </a:p>
          <a:p>
            <a:pPr marL="0" indent="0">
              <a:buNone/>
            </a:pPr>
            <a:r>
              <a:rPr lang="ru-RU" dirty="0"/>
              <a:t>Где полны ********,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Кормушки)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0202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4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пригорке скользкий снег.</a:t>
            </a:r>
          </a:p>
          <a:p>
            <a:pPr marL="0" indent="0">
              <a:buNone/>
            </a:pPr>
            <a:r>
              <a:rPr lang="ru-RU" dirty="0"/>
              <a:t>На салазках мчал Олег.</a:t>
            </a:r>
          </a:p>
          <a:p>
            <a:pPr marL="0" indent="0">
              <a:buNone/>
            </a:pPr>
            <a:r>
              <a:rPr lang="ru-RU" dirty="0"/>
              <a:t>Опрокинулся и - хлоп -</a:t>
            </a:r>
          </a:p>
          <a:p>
            <a:pPr marL="0" indent="0">
              <a:buNone/>
            </a:pPr>
            <a:r>
              <a:rPr lang="ru-RU" dirty="0"/>
              <a:t>Кувырком влетел в ******.</a:t>
            </a:r>
          </a:p>
          <a:p>
            <a:pPr marL="0" indent="0">
              <a:buNone/>
            </a:pPr>
            <a:r>
              <a:rPr lang="ru-RU" dirty="0"/>
              <a:t>(Сугроб)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3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299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SkazkaForSerge</vt:lpstr>
      <vt:lpstr>Times New Roman</vt:lpstr>
      <vt:lpstr>Тема Office</vt:lpstr>
      <vt:lpstr>Доскажи словечко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Windows-8</cp:lastModifiedBy>
  <cp:revision>47</cp:revision>
  <dcterms:created xsi:type="dcterms:W3CDTF">2015-04-19T15:51:03Z</dcterms:created>
  <dcterms:modified xsi:type="dcterms:W3CDTF">2015-12-07T18:28:56Z</dcterms:modified>
</cp:coreProperties>
</file>