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 пальмы вниз, на пальму снова</a:t>
            </a:r>
            <a:br>
              <a:rPr lang="ru-RU" sz="3200" dirty="0" smtClean="0"/>
            </a:br>
            <a:r>
              <a:rPr lang="ru-RU" sz="3200" dirty="0" smtClean="0"/>
              <a:t>ловко прыгает …</a:t>
            </a:r>
            <a:endParaRPr lang="ru-RU" sz="3200" dirty="0"/>
          </a:p>
        </p:txBody>
      </p:sp>
      <p:pic>
        <p:nvPicPr>
          <p:cNvPr id="3074" name="Picture 2" descr="http://www.o-moloke.ru/staff_files/550689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9512" y="2420888"/>
            <a:ext cx="4483395" cy="3312368"/>
          </a:xfrm>
          <a:prstGeom prst="rect">
            <a:avLst/>
          </a:prstGeom>
          <a:noFill/>
        </p:spPr>
      </p:pic>
      <p:pic>
        <p:nvPicPr>
          <p:cNvPr id="3076" name="Picture 4" descr="http://f1.live4fun.ru/pictures/img_18362611_8051_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67303" y="2420888"/>
            <a:ext cx="4200534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704088"/>
            <a:ext cx="7329510" cy="93896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Мимо улья проходил косолапый …</a:t>
            </a:r>
            <a:endParaRPr lang="ru-RU" sz="32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 flipH="1">
            <a:off x="285720" y="3143248"/>
            <a:ext cx="4429155" cy="3215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86314" y="3143248"/>
            <a:ext cx="414340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 пальмы вниз, на пальму снова ловко прыгает …</vt:lpstr>
      <vt:lpstr>Мимо улья проходил косолапый 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пальмы вниз, на пальму снова ловко прыгает …</dc:title>
  <dc:creator>Настя Зимина</dc:creator>
  <cp:lastModifiedBy>zim212@yandex.ru</cp:lastModifiedBy>
  <cp:revision>1</cp:revision>
  <dcterms:created xsi:type="dcterms:W3CDTF">2014-06-18T18:08:52Z</dcterms:created>
  <dcterms:modified xsi:type="dcterms:W3CDTF">2014-06-18T18:09:47Z</dcterms:modified>
</cp:coreProperties>
</file>