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чаще голову задрав,</a:t>
            </a:r>
            <a:br>
              <a:rPr lang="ru-RU" sz="3200" dirty="0" smtClean="0"/>
            </a:br>
            <a:r>
              <a:rPr lang="ru-RU" sz="3200" dirty="0" smtClean="0"/>
              <a:t>воет с голоду…</a:t>
            </a:r>
            <a:endParaRPr lang="ru-RU" sz="3200" dirty="0"/>
          </a:p>
        </p:txBody>
      </p:sp>
      <p:pic>
        <p:nvPicPr>
          <p:cNvPr id="4100" name="Picture 4" descr="http://www.duiops.net/seresvivos/galeria/lobos/Animals%20Wolves_Gray%20Wolf%20in%20Autumn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16016" y="2492896"/>
            <a:ext cx="4176464" cy="3660491"/>
          </a:xfrm>
          <a:prstGeom prst="rect">
            <a:avLst/>
          </a:prstGeom>
          <a:noFill/>
        </p:spPr>
      </p:pic>
      <p:pic>
        <p:nvPicPr>
          <p:cNvPr id="4102" name="Picture 6" descr="http://www.projgraf.umk.pl/krzywe_zwierzaki/zyrafa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520" y="2492896"/>
            <a:ext cx="4392488" cy="366142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Дочерей и сыновей</a:t>
            </a:r>
            <a:br>
              <a:rPr lang="ru-RU" sz="3200" dirty="0" smtClean="0"/>
            </a:br>
            <a:r>
              <a:rPr lang="ru-RU" sz="3200" dirty="0" smtClean="0"/>
              <a:t>учит хрюкать…</a:t>
            </a:r>
            <a:endParaRPr lang="ru-RU" sz="3200" dirty="0"/>
          </a:p>
        </p:txBody>
      </p:sp>
      <p:pic>
        <p:nvPicPr>
          <p:cNvPr id="1026" name="Picture 2" descr="http://img1.liveinternet.ru/images/attach/c/8/100/737/100737587_larg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2417786"/>
            <a:ext cx="4536504" cy="3531494"/>
          </a:xfrm>
          <a:prstGeom prst="rect">
            <a:avLst/>
          </a:prstGeom>
          <a:noFill/>
        </p:spPr>
      </p:pic>
      <p:pic>
        <p:nvPicPr>
          <p:cNvPr id="1028" name="Picture 4" descr="http://www.stihi.ru/pics/2013/06/28/607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8024" y="2420888"/>
            <a:ext cx="4104456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 горной круче проходил</a:t>
            </a:r>
            <a:br>
              <a:rPr lang="ru-RU" sz="3200" dirty="0" smtClean="0"/>
            </a:br>
            <a:r>
              <a:rPr lang="ru-RU" sz="3200" dirty="0" smtClean="0"/>
              <a:t>обросший шерстью…</a:t>
            </a:r>
            <a:endParaRPr lang="ru-RU" sz="3200" dirty="0"/>
          </a:p>
        </p:txBody>
      </p:sp>
      <p:pic>
        <p:nvPicPr>
          <p:cNvPr id="2050" name="Picture 2" descr="http://s49.radikal.ru/i124/1005/5f/a3f24a8e597c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2654406"/>
            <a:ext cx="4536504" cy="3402378"/>
          </a:xfrm>
          <a:prstGeom prst="rect">
            <a:avLst/>
          </a:prstGeom>
          <a:noFill/>
        </p:spPr>
      </p:pic>
      <p:pic>
        <p:nvPicPr>
          <p:cNvPr id="2052" name="Picture 4" descr="http://img.mota.ru/upload/wallpapers/2009/07/15/11/02/3685/animals_740-crop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60032" y="2636912"/>
            <a:ext cx="4118323" cy="3402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 чаще голову задрав, воет с голоду…</vt:lpstr>
      <vt:lpstr>Дочерей и сыновей учит хрюкать…</vt:lpstr>
      <vt:lpstr>По горной круче проходил обросший шерстью…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 Зимина</dc:creator>
  <cp:lastModifiedBy>zim212@yandex.ru</cp:lastModifiedBy>
  <cp:revision>2</cp:revision>
  <dcterms:created xsi:type="dcterms:W3CDTF">2014-06-17T15:12:57Z</dcterms:created>
  <dcterms:modified xsi:type="dcterms:W3CDTF">2014-06-18T18:09:45Z</dcterms:modified>
</cp:coreProperties>
</file>