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lpolus.com/uploads/posts/2011-04/1302782631_a1b56ff8a2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1484784"/>
            <a:ext cx="3744416" cy="37444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260648"/>
            <a:ext cx="698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Загадки о животных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5445224"/>
            <a:ext cx="446449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 Разработала Зимина Елена Сергеевна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воспитатель ГБДОУ детский сад №14 комбинированного вида Кировского района Санкт-Петербурга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672" y="1000108"/>
            <a:ext cx="8115328" cy="5715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Летать над лугом начала трудолюбивая …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071810"/>
            <a:ext cx="4267293" cy="318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071810"/>
            <a:ext cx="4297630" cy="31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829576" cy="12041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Слышала вся улица, как мычала …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4599" y="3000372"/>
            <a:ext cx="4388839" cy="332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V="1">
            <a:off x="4714876" y="3000372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32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Летать над лугом начала трудолюбивая …</vt:lpstr>
      <vt:lpstr>Слышала вся улица, как мычала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Летать над лугом начала трудолюбивая …</dc:title>
  <dc:creator>Настя Зимина</dc:creator>
  <cp:lastModifiedBy>zim212@yandex.ru</cp:lastModifiedBy>
  <cp:revision>17</cp:revision>
  <dcterms:created xsi:type="dcterms:W3CDTF">2013-10-27T19:03:32Z</dcterms:created>
  <dcterms:modified xsi:type="dcterms:W3CDTF">2014-06-18T18:22:00Z</dcterms:modified>
</cp:coreProperties>
</file>