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D14B7-EBE6-4F8C-B57D-390591C1298D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99F80-5C79-4313-96FB-7BD56B6D96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Ребята, любите ли вы мультики? А какие мультики вам нравятся?</a:t>
            </a:r>
            <a:r>
              <a:rPr lang="ru-RU" baseline="0" dirty="0" smtClean="0"/>
              <a:t> Давайте, с вами  вспомним некоторые знакомые нам мультфильмы.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9F80-5C79-4313-96FB-7BD56B6D960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называется этот мультик ? Кто его главные персонажи? О чём этот мультфильм?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9F80-5C79-4313-96FB-7BD56B6D960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что</a:t>
            </a:r>
            <a:r>
              <a:rPr lang="ru-RU" baseline="0" dirty="0" smtClean="0"/>
              <a:t> это за мультфильм? Чему он нас учит? Скажите похожи ли эти два мультфильма и чем? ( про дружбу , помощь друзей)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9F80-5C79-4313-96FB-7BD56B6D960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Кто помнит название этого мультика? Что это за персонаж? А</a:t>
            </a:r>
            <a:r>
              <a:rPr lang="ru-RU" baseline="0" dirty="0" smtClean="0"/>
              <a:t> как она относится к дружбе? Какая она по характеру?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9F80-5C79-4313-96FB-7BD56B6D960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</a:t>
            </a:r>
            <a:r>
              <a:rPr lang="ru-RU" baseline="0" dirty="0" smtClean="0"/>
              <a:t> называется этот мультик? Давайте, вспомним как зайцу помогали друзья и почему у него их было много?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9F80-5C79-4313-96FB-7BD56B6D960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Иногда дружба может даже быть</a:t>
            </a:r>
            <a:r>
              <a:rPr lang="ru-RU" baseline="0" dirty="0" smtClean="0"/>
              <a:t> сильнее</a:t>
            </a:r>
            <a:r>
              <a:rPr lang="ru-RU" dirty="0" smtClean="0"/>
              <a:t> волшебства</a:t>
            </a:r>
            <a:r>
              <a:rPr lang="ru-RU" baseline="0" dirty="0" smtClean="0"/>
              <a:t> злых волшебников, так как в этой сказке. Как она называется?.Давайте, вспомним, что произошло с главными героями?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9F80-5C79-4313-96FB-7BD56B6D960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Ребята, а</a:t>
            </a:r>
            <a:r>
              <a:rPr lang="ru-RU" baseline="0" dirty="0" smtClean="0"/>
              <a:t> этот мультфильм о дружбе с чистотой, водой, мылом и полотенцем. Как он называется? Что произошло с главным героем?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9F80-5C79-4313-96FB-7BD56B6D960E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Друзья  всегда</a:t>
            </a:r>
            <a:r>
              <a:rPr lang="ru-RU" baseline="0" dirty="0" smtClean="0"/>
              <a:t> помогут и придут на помощь как в этом мультике. Помните его название? О чём он?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9F80-5C79-4313-96FB-7BD56B6D960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6ECB-D515-438B-9A65-27A587BE7624}" type="datetimeFigureOut">
              <a:rPr lang="ru-RU" smtClean="0"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42545-AE12-4143-A0CA-E0ACBD7859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365104"/>
            <a:ext cx="7486600" cy="1872208"/>
          </a:xfrm>
        </p:spPr>
        <p:txBody>
          <a:bodyPr>
            <a:normAutofit/>
          </a:bodyPr>
          <a:lstStyle/>
          <a:p>
            <a:r>
              <a:rPr lang="ru-RU" dirty="0" smtClean="0"/>
              <a:t>Любимые мультфильмы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293096"/>
            <a:ext cx="6033864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Оля\Desktop\иллюстративный материал\0c286158102f95c17ec2f40f82c676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92696"/>
            <a:ext cx="5890377" cy="368977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008712" cy="7920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Оля\Desktop\иллюстративный материал\2565-OTI0MjE5MTZm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8044854" cy="604867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Оля\Desktop\иллюстративный материал\9504ab030be064a49a6865188e468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я\Desktop\иллюстративный материал\0a04c96cc113c44675d52a5915a87a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73050"/>
            <a:ext cx="7620000" cy="631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Оля\Desktop\иллюстративный материал\meshok.yablok.0-02-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Оля\Desktop\иллюстративный материал\64fea2ca4d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838200"/>
            <a:ext cx="68580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Оля\Desktop\иллюстративный материал\img-58187-18c260fe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" y="482600"/>
            <a:ext cx="8128000" cy="589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Оля\Desktop\иллюстративный материал\oh-i-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838200"/>
            <a:ext cx="67056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194</Words>
  <Application>Microsoft Office PowerPoint</Application>
  <PresentationFormat>Экран (4:3)</PresentationFormat>
  <Paragraphs>17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Любимые мультфильмы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Любимые мультфильмы</dc:title>
  <dc:creator>Оля</dc:creator>
  <cp:lastModifiedBy>Оля</cp:lastModifiedBy>
  <cp:revision>5</cp:revision>
  <dcterms:created xsi:type="dcterms:W3CDTF">2014-06-18T18:35:31Z</dcterms:created>
  <dcterms:modified xsi:type="dcterms:W3CDTF">2014-06-18T19:17:52Z</dcterms:modified>
</cp:coreProperties>
</file>