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91" r:id="rId3"/>
    <p:sldId id="259" r:id="rId4"/>
    <p:sldId id="260" r:id="rId5"/>
    <p:sldId id="263" r:id="rId6"/>
    <p:sldId id="264" r:id="rId7"/>
    <p:sldId id="277" r:id="rId8"/>
    <p:sldId id="278" r:id="rId9"/>
    <p:sldId id="281" r:id="rId10"/>
    <p:sldId id="279" r:id="rId11"/>
    <p:sldId id="280" r:id="rId12"/>
    <p:sldId id="284" r:id="rId13"/>
    <p:sldId id="285" r:id="rId14"/>
    <p:sldId id="265" r:id="rId15"/>
    <p:sldId id="287" r:id="rId16"/>
    <p:sldId id="267" r:id="rId17"/>
    <p:sldId id="28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1938" y="-1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22748-2F24-4A3D-81A0-85CC61926DC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D076-31AD-4453-9764-F5F17653CC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F:\&#1086;&#1073;&#1083;%20&#1082;&#1086;&#1085;&#1082;&#1091;&#1088;&#1089;%20&#1087;&#1086;%20&#1087;&#1076;&#1076;\&#1089;&#1082;&#1072;&#1079;&#1082;&#1072;.mp3" TargetMode="External"/><Relationship Id="rId1" Type="http://schemas.openxmlformats.org/officeDocument/2006/relationships/video" Target="NULL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   Игра</a:t>
            </a:r>
          </a:p>
          <a:p>
            <a:pPr algn="ctr"/>
            <a:r>
              <a:rPr lang="ru-RU" sz="3600" b="1" dirty="0" smtClean="0"/>
              <a:t>«Давайте познакомимся»</a:t>
            </a:r>
          </a:p>
        </p:txBody>
      </p:sp>
      <p:pic>
        <p:nvPicPr>
          <p:cNvPr id="5122" name="Picture 2" descr="Все новости - Официальный сайт администрации Уссурийского го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988840"/>
            <a:ext cx="576064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53385"/>
            <a:ext cx="89799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404664"/>
            <a:ext cx="74888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Дорогие родители!</a:t>
            </a:r>
          </a:p>
          <a:p>
            <a:endParaRPr lang="ru-RU" sz="4400" dirty="0" smtClean="0"/>
          </a:p>
          <a:p>
            <a:pPr algn="ctr"/>
            <a:r>
              <a:rPr lang="ru-RU" sz="4400" dirty="0" smtClean="0"/>
              <a:t> Помните, что Ваш ребёнок</a:t>
            </a:r>
          </a:p>
          <a:p>
            <a:pPr algn="ctr"/>
            <a:r>
              <a:rPr lang="ru-RU" sz="4400" dirty="0" smtClean="0"/>
              <a:t> не всегда может правильно оценить ситуацию, </a:t>
            </a:r>
          </a:p>
          <a:p>
            <a:pPr algn="ctr"/>
            <a:r>
              <a:rPr lang="ru-RU" sz="4400" dirty="0" smtClean="0"/>
              <a:t>поэтому лучше, если он будет выполнять поручения </a:t>
            </a:r>
          </a:p>
          <a:p>
            <a:pPr algn="ctr"/>
            <a:r>
              <a:rPr lang="ru-RU" sz="4400" dirty="0" smtClean="0"/>
              <a:t>  </a:t>
            </a:r>
            <a:r>
              <a:rPr lang="ru-RU" sz="4400" b="1" dirty="0" smtClean="0"/>
              <a:t>под бдительным контролем </a:t>
            </a:r>
          </a:p>
          <a:p>
            <a:pPr algn="ctr"/>
            <a:r>
              <a:rPr lang="ru-RU" sz="4400" b="1" dirty="0" smtClean="0"/>
              <a:t>с вашей стороны.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53385"/>
            <a:ext cx="89799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684213" y="620713"/>
            <a:ext cx="8459787" cy="8382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3 страница</a:t>
            </a:r>
            <a:endParaRPr lang="ru-RU" sz="36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755576" y="1916832"/>
            <a:ext cx="8388424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 «Зная ПДД – не попадёшь в ДТП»</a:t>
            </a:r>
          </a:p>
          <a:p>
            <a:pPr algn="ctr">
              <a:buNone/>
            </a:pPr>
            <a:endParaRPr lang="ru-RU" sz="4400" dirty="0"/>
          </a:p>
        </p:txBody>
      </p:sp>
      <p:pic>
        <p:nvPicPr>
          <p:cNvPr id="8" name="Picture 2" descr="C:\Users\Алексей\Downloads\Pravi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284984"/>
            <a:ext cx="4752950" cy="324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Текст 2"/>
          <p:cNvSpPr>
            <a:spLocks noGrp="1"/>
          </p:cNvSpPr>
          <p:nvPr>
            <p:ph type="body" idx="4294967295"/>
          </p:nvPr>
        </p:nvSpPr>
        <p:spPr>
          <a:xfrm>
            <a:off x="358775" y="333375"/>
            <a:ext cx="8785225" cy="935038"/>
          </a:xfrm>
        </p:spPr>
        <p:txBody>
          <a:bodyPr>
            <a:normAutofit fontScale="92500"/>
          </a:bodyPr>
          <a:lstStyle/>
          <a:p>
            <a:pPr algn="ctr" eaLnBrk="1" hangingPunct="1">
              <a:buNone/>
            </a:pPr>
            <a:r>
              <a:rPr lang="ru-RU" sz="5400" smtClean="0"/>
              <a:t>Сказка«Колобок </a:t>
            </a:r>
            <a:r>
              <a:rPr lang="ru-RU" sz="5400" dirty="0" smtClean="0"/>
              <a:t>на новый лад»</a:t>
            </a:r>
          </a:p>
        </p:txBody>
      </p:sp>
      <p:pic>
        <p:nvPicPr>
          <p:cNvPr id="17412" name="Picture 2" descr="&amp;Vcy;&amp;scy;&amp;iecy; &amp;Gcy;&amp;rcy;&amp;acy;&amp;ncy;&amp;icy; * &amp;Pcy;&amp;rcy;&amp;ocy;&amp;scy;&amp;mcy;&amp;ocy;&amp;tcy;&amp;rcy; &amp;tcy;&amp;iecy;&amp;mcy;&amp;ycy; - &amp;Scy;&amp;kcy;&amp;acy;&amp;zcy;&amp;ocy;&amp;chcy;&amp;kcy;&amp;i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547" y="1844825"/>
            <a:ext cx="7877341" cy="48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8350" y="59499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каз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60928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001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3200" dirty="0" smtClean="0"/>
          </a:p>
          <a:p>
            <a:pPr algn="ctr">
              <a:defRPr/>
            </a:pPr>
            <a:r>
              <a:rPr lang="ru-RU" sz="3600" b="1" dirty="0" smtClean="0">
                <a:latin typeface="Calibri" pitchFamily="34" charset="0"/>
              </a:rPr>
              <a:t>Результаты анкетирования</a:t>
            </a:r>
          </a:p>
          <a:p>
            <a:pPr algn="ctr">
              <a:defRPr/>
            </a:pPr>
            <a:endParaRPr lang="ru-RU" sz="3200" dirty="0" smtClean="0"/>
          </a:p>
          <a:p>
            <a:pPr>
              <a:defRPr/>
            </a:pPr>
            <a:r>
              <a:rPr lang="ru-RU" sz="3200" dirty="0" smtClean="0"/>
              <a:t>Считают важной проблему для себя и близких – 90% опрошенных.</a:t>
            </a:r>
          </a:p>
          <a:p>
            <a:pPr>
              <a:defRPr/>
            </a:pPr>
            <a:r>
              <a:rPr lang="ru-RU" sz="3200" dirty="0" smtClean="0"/>
              <a:t>Знают и соблюдают ПДД – 80 %.</a:t>
            </a:r>
          </a:p>
          <a:p>
            <a:pPr>
              <a:defRPr/>
            </a:pPr>
            <a:r>
              <a:rPr lang="ru-RU" sz="3200" dirty="0" smtClean="0"/>
              <a:t>Нарушают ПДД в присутствии детей – 35 %. </a:t>
            </a:r>
          </a:p>
          <a:p>
            <a:pPr>
              <a:defRPr/>
            </a:pPr>
            <a:r>
              <a:rPr lang="ru-RU" sz="3200" dirty="0" smtClean="0"/>
              <a:t>Причина: «очень торопятся, опаздывают» - 22%.</a:t>
            </a:r>
          </a:p>
          <a:p>
            <a:pPr>
              <a:defRPr/>
            </a:pPr>
            <a:r>
              <a:rPr lang="ru-RU" sz="3200" dirty="0" smtClean="0"/>
              <a:t>Не допускают возможности самостоятельного выхода дошкольника на дорогу – 75%.</a:t>
            </a:r>
          </a:p>
          <a:p>
            <a:pPr>
              <a:defRPr/>
            </a:pPr>
            <a:r>
              <a:rPr lang="ru-RU" sz="3200" dirty="0" smtClean="0"/>
              <a:t>По мнению опрошенных виновниками ДТП являются водители – 50%, пешеходы - 20%.</a:t>
            </a:r>
          </a:p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  <a:p>
            <a:r>
              <a:rPr lang="ru-RU" sz="3600" b="1" dirty="0" smtClean="0"/>
              <a:t>                            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684213" y="404813"/>
            <a:ext cx="8459787" cy="59769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900" b="1" dirty="0" smtClean="0">
                <a:latin typeface="Calibri" pitchFamily="34" charset="0"/>
              </a:rPr>
              <a:t>Дорогие родители!</a:t>
            </a:r>
          </a:p>
          <a:p>
            <a:pPr algn="ctr">
              <a:buNone/>
            </a:pPr>
            <a:endParaRPr 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Calibri" pitchFamily="34" charset="0"/>
              </a:rPr>
              <a:t>ПОМНИТЕ! </a:t>
            </a:r>
          </a:p>
          <a:p>
            <a:pPr algn="ctr">
              <a:buNone/>
            </a:pPr>
            <a:endParaRPr lang="ru-RU" sz="3600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ru-RU" sz="3600" dirty="0" smtClean="0">
                <a:latin typeface="Calibri" pitchFamily="34" charset="0"/>
              </a:rPr>
              <a:t>Ребенок учится законам улицы,</a:t>
            </a:r>
          </a:p>
          <a:p>
            <a:pPr algn="ctr">
              <a:buNone/>
            </a:pPr>
            <a:r>
              <a:rPr lang="ru-RU" sz="3600" dirty="0" smtClean="0">
                <a:latin typeface="Calibri" pitchFamily="34" charset="0"/>
              </a:rPr>
              <a:t> беря пример с вас и других  взрослых. Старайтесь сделать всё возможное, чтобы оградить детей </a:t>
            </a:r>
          </a:p>
          <a:p>
            <a:pPr algn="ctr">
              <a:buNone/>
            </a:pPr>
            <a:r>
              <a:rPr lang="ru-RU" sz="3600" dirty="0" smtClean="0">
                <a:latin typeface="Calibri" pitchFamily="34" charset="0"/>
              </a:rPr>
              <a:t>от несчастных случаев на дорогах! </a:t>
            </a:r>
            <a:endParaRPr lang="ru-RU" sz="3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  <a:p>
            <a:pPr algn="ctr"/>
            <a:r>
              <a:rPr lang="ru-RU" sz="3600" b="1" dirty="0" smtClean="0"/>
              <a:t>4 страница</a:t>
            </a:r>
          </a:p>
          <a:p>
            <a:pPr algn="ctr"/>
            <a:endParaRPr lang="ru-RU" sz="3600" b="1" dirty="0" smtClean="0"/>
          </a:p>
          <a:p>
            <a:pPr algn="ctr"/>
            <a:r>
              <a:rPr lang="ru-RU" sz="4400" b="1" dirty="0" smtClean="0"/>
              <a:t>«Для вас, родители»</a:t>
            </a:r>
          </a:p>
          <a:p>
            <a:pPr algn="ctr"/>
            <a:endParaRPr lang="ru-RU" sz="3600" b="1" dirty="0" smtClean="0"/>
          </a:p>
        </p:txBody>
      </p:sp>
      <p:pic>
        <p:nvPicPr>
          <p:cNvPr id="2" name="Picture 2" descr="F:\jovens_teu_livro_booktr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140968"/>
            <a:ext cx="3506960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53385"/>
            <a:ext cx="7416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надо знать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71600" y="1772816"/>
            <a:ext cx="7920880" cy="508518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Вмешивайтесь </a:t>
            </a:r>
            <a:r>
              <a:rPr lang="ru-RU" dirty="0"/>
              <a:t>в ситуацию, говорите и действуйте в пользу ребёнка.</a:t>
            </a:r>
          </a:p>
          <a:p>
            <a:r>
              <a:rPr lang="ru-RU" dirty="0"/>
              <a:t> Знайте соответствующую возрасту возможную реакцию ребёнка и пользуйтесь ею.</a:t>
            </a:r>
          </a:p>
          <a:p>
            <a:r>
              <a:rPr lang="ru-RU" dirty="0"/>
              <a:t> </a:t>
            </a:r>
            <a:r>
              <a:rPr lang="ru-RU" dirty="0" smtClean="0"/>
              <a:t>Уважайте </a:t>
            </a:r>
            <a:r>
              <a:rPr lang="ru-RU" dirty="0"/>
              <a:t>чувства вашего ребёнка, как бы они ни выражались.</a:t>
            </a:r>
          </a:p>
          <a:p>
            <a:r>
              <a:rPr lang="ru-RU" dirty="0"/>
              <a:t> </a:t>
            </a:r>
            <a:r>
              <a:rPr lang="ru-RU" dirty="0" smtClean="0"/>
              <a:t>Поощряйте </a:t>
            </a:r>
            <a:r>
              <a:rPr lang="ru-RU" dirty="0"/>
              <a:t>проявление большей самостоятельности и ответственности.</a:t>
            </a:r>
          </a:p>
          <a:p>
            <a:r>
              <a:rPr lang="ru-RU" dirty="0"/>
              <a:t> </a:t>
            </a:r>
            <a:r>
              <a:rPr lang="ru-RU" dirty="0" smtClean="0"/>
              <a:t>Контролируйте </a:t>
            </a:r>
            <a:r>
              <a:rPr lang="ru-RU" dirty="0"/>
              <a:t>ребёнка до тех пор, пока он не будет готов к большей ответственности.</a:t>
            </a:r>
          </a:p>
          <a:p>
            <a:r>
              <a:rPr lang="ru-RU" dirty="0"/>
              <a:t> </a:t>
            </a:r>
            <a:r>
              <a:rPr lang="ru-RU" dirty="0" smtClean="0"/>
              <a:t>Определяйте </a:t>
            </a:r>
            <a:r>
              <a:rPr lang="ru-RU" dirty="0"/>
              <a:t>границы дозволенного чётко и категорически.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  <a:p>
            <a:r>
              <a:rPr lang="ru-RU" sz="3600" b="1" dirty="0" smtClean="0"/>
              <a:t>                            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684213" y="404813"/>
            <a:ext cx="8459787" cy="597693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600" b="1" dirty="0" smtClean="0">
              <a:latin typeface="Calibri" pitchFamily="34" charset="0"/>
            </a:endParaRPr>
          </a:p>
          <a:p>
            <a:pPr algn="ctr">
              <a:buNone/>
            </a:pPr>
            <a:endParaRPr lang="ru-RU" sz="6600" b="1" dirty="0">
              <a:latin typeface="Calibri" pitchFamily="34" charset="0"/>
            </a:endParaRPr>
          </a:p>
          <a:p>
            <a:pPr algn="ctr">
              <a:buNone/>
            </a:pPr>
            <a:r>
              <a:rPr lang="ru-RU" sz="6600" b="1" dirty="0" smtClean="0">
                <a:latin typeface="Calibri" pitchFamily="34" charset="0"/>
              </a:rPr>
              <a:t>До  новых встреч</a:t>
            </a:r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ексей\Downloads\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1268760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 Black" pitchFamily="34" charset="0"/>
              </a:rPr>
              <a:t>Устный журнал </a:t>
            </a:r>
            <a:br>
              <a:rPr lang="ru-RU" sz="4800" b="1" dirty="0" smtClean="0">
                <a:latin typeface="Arial Black" pitchFamily="34" charset="0"/>
              </a:rPr>
            </a:br>
            <a:r>
              <a:rPr lang="ru-RU" sz="4800" b="1" dirty="0" smtClean="0">
                <a:latin typeface="Century" pitchFamily="18" charset="0"/>
              </a:rPr>
              <a:t/>
            </a:r>
            <a:br>
              <a:rPr lang="ru-RU" sz="4800" b="1" dirty="0" smtClean="0">
                <a:latin typeface="Century" pitchFamily="18" charset="0"/>
              </a:rPr>
            </a:br>
            <a:r>
              <a:rPr lang="ru-RU" sz="4800" b="1" dirty="0" smtClean="0">
                <a:latin typeface="Century" pitchFamily="18" charset="0"/>
              </a:rPr>
              <a:t>«Как хорошо, </a:t>
            </a:r>
          </a:p>
          <a:p>
            <a:pPr algn="ctr"/>
            <a:r>
              <a:rPr lang="ru-RU" sz="4800" b="1" dirty="0" smtClean="0">
                <a:latin typeface="Century" pitchFamily="18" charset="0"/>
              </a:rPr>
              <a:t>что есть семья, которая </a:t>
            </a:r>
          </a:p>
          <a:p>
            <a:pPr algn="ctr"/>
            <a:r>
              <a:rPr lang="ru-RU" sz="4800" b="1" dirty="0" smtClean="0">
                <a:latin typeface="Century" pitchFamily="18" charset="0"/>
              </a:rPr>
              <a:t>от бед </a:t>
            </a:r>
            <a:r>
              <a:rPr lang="ru-RU" sz="4800" b="1" dirty="0" smtClean="0">
                <a:latin typeface="Century" pitchFamily="18" charset="0"/>
              </a:rPr>
              <a:t>любых</a:t>
            </a:r>
            <a:r>
              <a:rPr lang="ru-RU" sz="4800" b="1" dirty="0" smtClean="0">
                <a:latin typeface="Century" pitchFamily="18" charset="0"/>
              </a:rPr>
              <a:t/>
            </a:r>
            <a:br>
              <a:rPr lang="ru-RU" sz="4800" b="1" dirty="0" smtClean="0">
                <a:latin typeface="Century" pitchFamily="18" charset="0"/>
              </a:rPr>
            </a:br>
            <a:r>
              <a:rPr lang="ru-RU" sz="4800" b="1" dirty="0" smtClean="0">
                <a:latin typeface="Century" pitchFamily="18" charset="0"/>
              </a:rPr>
              <a:t> везде хранит меня»</a:t>
            </a:r>
            <a:r>
              <a:rPr lang="ru-RU" sz="4800" b="1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4800" b="1" dirty="0" smtClean="0">
                <a:solidFill>
                  <a:schemeClr val="bg1"/>
                </a:solidFill>
                <a:latin typeface="Arial Black" pitchFamily="34" charset="0"/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85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260648"/>
            <a:ext cx="777686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latin typeface="Arial Black" pitchFamily="34" charset="0"/>
            </a:endParaRP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Цель: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/>
            </a:r>
            <a:br>
              <a:rPr lang="ru-RU" sz="3600" b="1" dirty="0" smtClean="0">
                <a:latin typeface="Arial Black" pitchFamily="34" charset="0"/>
              </a:rPr>
            </a:br>
            <a:r>
              <a:rPr lang="ru-RU" sz="3400" b="1" dirty="0" smtClean="0"/>
              <a:t> создание единого педагогического пространства </a:t>
            </a:r>
            <a:br>
              <a:rPr lang="ru-RU" sz="3400" b="1" dirty="0" smtClean="0"/>
            </a:br>
            <a:r>
              <a:rPr lang="ru-RU" sz="3400" b="1" dirty="0" smtClean="0"/>
              <a:t>(воспитателей, родителей, работников </a:t>
            </a:r>
            <a:r>
              <a:rPr lang="ru-RU" sz="3400" dirty="0" smtClean="0"/>
              <a:t>ГИБДД, МЧС</a:t>
            </a:r>
            <a:r>
              <a:rPr lang="ru-RU" sz="3400" b="1" dirty="0" smtClean="0"/>
              <a:t>, городской библиотеки, областной больницы </a:t>
            </a:r>
            <a:r>
              <a:rPr lang="ru-RU" sz="3400" dirty="0" smtClean="0"/>
              <a:t>№23) </a:t>
            </a:r>
            <a:r>
              <a:rPr lang="ru-RU" sz="3400" b="1" dirty="0" smtClean="0"/>
              <a:t/>
            </a:r>
            <a:br>
              <a:rPr lang="ru-RU" sz="3400" b="1" dirty="0" smtClean="0"/>
            </a:br>
            <a:r>
              <a:rPr lang="ru-RU" sz="3400" b="1" dirty="0" smtClean="0"/>
              <a:t>для сотрудничества, сотворчества и совместной деятельности </a:t>
            </a:r>
          </a:p>
          <a:p>
            <a:pPr algn="ctr"/>
            <a:r>
              <a:rPr lang="ru-RU" sz="3400" b="1" dirty="0" smtClean="0"/>
              <a:t>по безопасности детей</a:t>
            </a:r>
          </a:p>
          <a:p>
            <a:pPr algn="ctr"/>
            <a:r>
              <a:rPr lang="ru-RU" sz="3400" b="1" dirty="0" smtClean="0"/>
              <a:t> в  детском саду, дома, на улице.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  <a:p>
            <a:r>
              <a:rPr lang="ru-RU" sz="3600" b="1" dirty="0" smtClean="0"/>
              <a:t>                             Задачи:</a:t>
            </a:r>
          </a:p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-  </a:t>
            </a:r>
            <a:r>
              <a:rPr lang="ru-RU" sz="2800" b="1" dirty="0" smtClean="0"/>
              <a:t>обозначить  возможные  опасности </a:t>
            </a:r>
          </a:p>
          <a:p>
            <a:r>
              <a:rPr lang="ru-RU" sz="2800" b="1" dirty="0" smtClean="0"/>
              <a:t>для ребенка дошкольного возраста;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-   формировать у родителей знания и навыки безопасного  поведения  с  помощью разнообразных методов и приемов;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-    побудить родителей задуматься о том, что соблюдение правил безопасного поведения - самое главное для сохранения жизни и здоровья </a:t>
            </a:r>
            <a:br>
              <a:rPr lang="ru-RU" sz="2800" b="1" dirty="0" smtClean="0"/>
            </a:br>
            <a:r>
              <a:rPr lang="ru-RU" sz="2800" b="1" dirty="0" smtClean="0"/>
              <a:t>их детей.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-516604"/>
            <a:ext cx="897997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Творческие группы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группа «Детский сад»: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«Десять «Нельзя»»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группа «Дом»: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«Будь осторожен с ….»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группа «Улица»: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«Вместе с родителями ….»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 страница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« Как воспитать ребёнка уверенным и осторожным»</a:t>
            </a:r>
          </a:p>
          <a:p>
            <a:pPr algn="ctr">
              <a:buNone/>
            </a:pPr>
            <a:endParaRPr lang="ru-RU" sz="4400" dirty="0"/>
          </a:p>
        </p:txBody>
      </p:sp>
      <p:pic>
        <p:nvPicPr>
          <p:cNvPr id="3073" name="Picture 1" descr="F:\Storyti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645024"/>
            <a:ext cx="3995936" cy="2910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53385"/>
            <a:ext cx="89799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105834"/>
            <a:ext cx="74888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/>
          </a:p>
          <a:p>
            <a:pPr algn="ctr"/>
            <a:r>
              <a:rPr lang="ru-RU" sz="4400" b="1" dirty="0" smtClean="0"/>
              <a:t>Помните, </a:t>
            </a:r>
          </a:p>
          <a:p>
            <a:pPr algn="ctr"/>
            <a:r>
              <a:rPr lang="ru-RU" sz="4400" b="1" dirty="0" smtClean="0"/>
              <a:t>что только взрослые </a:t>
            </a:r>
          </a:p>
          <a:p>
            <a:pPr algn="ctr"/>
            <a:r>
              <a:rPr lang="ru-RU" sz="4400" b="1" dirty="0" smtClean="0"/>
              <a:t>в ответе за жизнь и здоровье своих детей.</a:t>
            </a:r>
            <a:endParaRPr lang="ru-RU" sz="4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 Если вы хотите, чтобы ваш ребёнок был здоров,</a:t>
            </a:r>
            <a:br>
              <a:rPr lang="ru-RU" dirty="0" smtClean="0"/>
            </a:br>
            <a:r>
              <a:rPr lang="ru-RU" dirty="0" smtClean="0"/>
              <a:t>не занимайтесь самолечением.</a:t>
            </a:r>
            <a:br>
              <a:rPr lang="ru-RU" dirty="0" smtClean="0"/>
            </a:br>
            <a:r>
              <a:rPr lang="ru-RU" dirty="0" smtClean="0"/>
              <a:t> В любых случаях обращайтесь </a:t>
            </a:r>
            <a:br>
              <a:rPr lang="ru-RU" dirty="0" smtClean="0"/>
            </a:br>
            <a:r>
              <a:rPr lang="ru-RU" dirty="0" smtClean="0"/>
              <a:t>к специалистам.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 flipV="1">
            <a:off x="7092280" y="6126163"/>
            <a:ext cx="1594520" cy="399181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260648"/>
            <a:ext cx="81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                             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2253385"/>
            <a:ext cx="89799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sz="3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 страница</a:t>
            </a:r>
            <a:endParaRPr lang="ru-RU" sz="36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 </a:t>
            </a:r>
            <a:r>
              <a:rPr lang="ru-RU" sz="4400" dirty="0" smtClean="0"/>
              <a:t>«Безопасность наших детей – </a:t>
            </a:r>
          </a:p>
          <a:p>
            <a:pPr algn="ctr">
              <a:buNone/>
            </a:pPr>
            <a:r>
              <a:rPr lang="ru-RU" sz="4400" dirty="0" smtClean="0"/>
              <a:t>в наших руках»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/>
          </a:p>
        </p:txBody>
      </p:sp>
      <p:pic>
        <p:nvPicPr>
          <p:cNvPr id="9" name="Picture 2" descr="F:\Detskaja-bezopasno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311379"/>
            <a:ext cx="3384376" cy="3285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08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лексей\Downloads\688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Игралочка для родителей «Волшебный сундучок»</a:t>
            </a:r>
            <a:endParaRPr lang="ru-RU" dirty="0"/>
          </a:p>
        </p:txBody>
      </p:sp>
      <p:pic>
        <p:nvPicPr>
          <p:cNvPr id="23554" name="Picture 2" descr="F:\7f6a25b33ec267abbad9add5f2f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347864" y="3140968"/>
            <a:ext cx="3333750" cy="3333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273</Words>
  <Application>Microsoft Office PowerPoint</Application>
  <PresentationFormat>Экран (4:3)</PresentationFormat>
  <Paragraphs>91</Paragraphs>
  <Slides>17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 страница</vt:lpstr>
      <vt:lpstr>        Если вы хотите, чтобы ваш ребёнок был здоров, не занимайтесь самолечением.  В любых случаях обращайтесь  к специалистам. </vt:lpstr>
      <vt:lpstr>2 страница</vt:lpstr>
      <vt:lpstr>Игралочка для родителей «Волшебный сундучок»</vt:lpstr>
      <vt:lpstr>Презентация PowerPoint</vt:lpstr>
      <vt:lpstr>3 страница</vt:lpstr>
      <vt:lpstr>Презентация PowerPoint</vt:lpstr>
      <vt:lpstr>Презентация PowerPoint</vt:lpstr>
      <vt:lpstr>Презентация PowerPoint</vt:lpstr>
      <vt:lpstr>Презентация PowerPoint</vt:lpstr>
      <vt:lpstr>Это надо знать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38</cp:revision>
  <dcterms:created xsi:type="dcterms:W3CDTF">2015-02-25T16:18:11Z</dcterms:created>
  <dcterms:modified xsi:type="dcterms:W3CDTF">2015-03-01T11:49:41Z</dcterms:modified>
</cp:coreProperties>
</file>