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C2970-09CF-4E23-9286-37199549DD0A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7021-24CF-4730-AE52-FF1BDCF86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87021-24CF-4730-AE52-FF1BDCF8688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325445-5105-4E8A-9B7D-BD16AA5FECD1}" type="datetimeFigureOut">
              <a:rPr lang="ru-RU" smtClean="0"/>
              <a:pPr/>
              <a:t>04.08.2015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DB660-6187-44E5-96EF-41AAE61404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НЕТРАДИЦИОННЫЕ ТЕХНИКИ РИСОВАНИЯ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1504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Составитель: В. В. Пакулина </a:t>
            </a:r>
          </a:p>
          <a:p>
            <a:r>
              <a:rPr lang="ru-RU" dirty="0" smtClean="0"/>
              <a:t>воспитатель 1 кв. категории</a:t>
            </a:r>
          </a:p>
          <a:p>
            <a:r>
              <a:rPr lang="ru-RU" dirty="0" smtClean="0"/>
              <a:t>МБДОУ  </a:t>
            </a:r>
            <a:r>
              <a:rPr lang="ru-RU" dirty="0" err="1" smtClean="0"/>
              <a:t>д</a:t>
            </a:r>
            <a:r>
              <a:rPr lang="ru-RU" dirty="0" smtClean="0"/>
              <a:t>/с «Радость»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27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  Постигая окружающий мир, дети стараются выразить свои впечатления о нём средствами познавательной и творческой деятельности: играя, рисуя, рассказывая. Огромные возможности здесь предоставляет рисование. Чтобы давать возможность малышам разнообразно самовыражаться, можно заниматься с ребёнком рисованием, как в традиционных техниках, так и в самых необычных. Чем интересней будут условия, в которых будет проходить изобразительная деятельность ребёнка, тем стремительней будут развиваться его творческие способности. </a:t>
            </a:r>
            <a:br>
              <a:rPr lang="ru-RU" dirty="0" smtClean="0"/>
            </a:br>
            <a:r>
              <a:rPr lang="ru-RU" dirty="0" smtClean="0"/>
              <a:t>    Основа общего всестороннего развития ребёнка закладывается в младшем дошкольном возрасте. Рисование — одно из самых важных средств развития ребёнка, в процессе которого малыш познаёт мир, формирует эстетическое отношение к нему. </a:t>
            </a:r>
          </a:p>
          <a:p>
            <a:pPr algn="just">
              <a:buNone/>
            </a:pPr>
            <a:r>
              <a:rPr lang="ru-RU" dirty="0" smtClean="0"/>
              <a:t>        При рисовании у ребёнка развиваются самые разнообразные навыки и способности, а именно</a:t>
            </a:r>
            <a:br>
              <a:rPr lang="ru-RU" dirty="0" smtClean="0"/>
            </a:br>
            <a:r>
              <a:rPr lang="ru-RU" dirty="0" smtClean="0"/>
              <a:t>ребёнок учится зрительно оценивать форму предмета, ориентироваться в пространстве, различать и чувствовать цвета тренирует глаза и руки развивает кисть руки.</a:t>
            </a:r>
            <a:br>
              <a:rPr lang="ru-RU" dirty="0" smtClean="0"/>
            </a:b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250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1600" dirty="0" smtClean="0"/>
              <a:t>            От того, какие формы и методики использует педагог или родитель на творческих занятиях с малышом, зависит успех воспитания и обучения. Так, основным приёмом для деток младшего дошкольного возраста является демонстрация, как нужно использовать карандаш и краски. В этом же возрасте эффективно пассивное рисование: когда взрослый водит руку малыша. Когда кроха немного подрастает, изобразительной деятельности обучают информационно-рецептивным методом: дети изучают форму предмета, обводя его рукой, ощупывая очертания. Такое исследование предмета помогает малышу создать более полное представление о предмете. Следующий этап — это выбор техники рисования.</a:t>
            </a:r>
            <a:br>
              <a:rPr lang="ru-RU" sz="1600" dirty="0" smtClean="0"/>
            </a:br>
            <a:r>
              <a:rPr lang="ru-RU" sz="1600" dirty="0" smtClean="0"/>
              <a:t>    Традиционные детские техники рисования: Рисование с помощью простого карандаша. Рисование с помощью цветных карандашей. Рисование с помощью фломастеров. Рисование кистью – акварелью, гуашью. Рисование с помощью восковых мелков.</a:t>
            </a:r>
            <a:br>
              <a:rPr lang="ru-RU" sz="1600" dirty="0" smtClean="0"/>
            </a:br>
            <a:r>
              <a:rPr lang="ru-RU" sz="1600" dirty="0" smtClean="0"/>
              <a:t>    Для детей младшего дошкольного возраста: Пальчиковое рисование. Рисование при помощи ладошек. </a:t>
            </a:r>
            <a:br>
              <a:rPr lang="ru-RU" sz="1600" dirty="0" smtClean="0"/>
            </a:br>
            <a:r>
              <a:rPr lang="ru-RU" sz="1600" dirty="0" smtClean="0"/>
              <a:t>   Для детей среднего дошкольного возраста: Отпечаток поролоном. Отпечаток пробкой. Комбинированное рисование с помощью восковых мелков и акварели. Рисование с помощью ватных палочек или трубочек для напитков. </a:t>
            </a:r>
            <a:br>
              <a:rPr lang="ru-RU" sz="1600" dirty="0" smtClean="0"/>
            </a:br>
            <a:r>
              <a:rPr lang="ru-RU" sz="1600" dirty="0" smtClean="0"/>
              <a:t>    Для детей старшего школьного возраста: Рисование песком или солью. «Набрызг». Рисование с помощью мятой бумаги. Клясография. Монотипия. Гравюра (граттаж). </a:t>
            </a:r>
            <a:br>
              <a:rPr lang="ru-RU" sz="1600" dirty="0" smtClean="0"/>
            </a:br>
            <a:endParaRPr lang="ru-RU" sz="1600" dirty="0"/>
          </a:p>
        </p:txBody>
      </p:sp>
    </p:spTree>
    <p:custDataLst>
      <p:tags r:id="rId1"/>
    </p:custDataLst>
  </p:cSld>
  <p:clrMapOvr>
    <a:masterClrMapping/>
  </p:clrMapOvr>
  <p:transition advTm="30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РИСОВАНИЕ МЫЛЬНЫМИ ПУЗЫРЯМИ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200" dirty="0" smtClean="0"/>
              <a:t>           Для рисования понадобится: краска гуашь или, еще лучше, пищевая краска; детский шампунь или жидкость для мытья посуды; полиэтиленовые стаканчики для приготовленной краски; вода, лотки для краски; палочки для смешивания красок; трубочки для напитков; бумага для рисования.</a:t>
            </a:r>
          </a:p>
          <a:p>
            <a:pPr algn="ctr" fontAlgn="base">
              <a:buNone/>
            </a:pPr>
            <a:r>
              <a:rPr lang="ru-RU" sz="1200" b="1" dirty="0" smtClean="0"/>
              <a:t>Подготовка к процессу рисования  мыльными пузырями</a:t>
            </a:r>
            <a:endParaRPr lang="ru-RU" sz="1200" dirty="0" smtClean="0"/>
          </a:p>
          <a:p>
            <a:pPr fontAlgn="base">
              <a:buNone/>
            </a:pPr>
            <a:r>
              <a:rPr lang="ru-RU" sz="1200" dirty="0" smtClean="0"/>
              <a:t>           Перед тем, как рисовать мыльными пузырями, нужно  подготовить место, где этот процесс будет проходить.  Так как мыльные пузыри разлетаются, оседают на поверхности и лопаются, оставляя брызги, они будут оставлять следы от краски. Поэтому стол и прилегающие к нему поверхности нужно застелить полиэтиленом или газетами.</a:t>
            </a:r>
          </a:p>
          <a:p>
            <a:pPr fontAlgn="base">
              <a:buNone/>
            </a:pPr>
            <a:r>
              <a:rPr lang="ru-RU" sz="1200" dirty="0" smtClean="0"/>
              <a:t>           Детей так же нужно подготовить к рисованию. Перед тем, как рисовать мыльными пузырями, детям желательно одеть такую одежду, которую не жалко измазать, потому что следы от пузырей обязательно попадут на нее.</a:t>
            </a:r>
          </a:p>
          <a:p>
            <a:pPr fontAlgn="base">
              <a:buNone/>
            </a:pPr>
            <a:r>
              <a:rPr lang="ru-RU" sz="1200" dirty="0" smtClean="0"/>
              <a:t>           Краски для рисования мыльными пузырями желательно смешать накануне дня рисования. Они должны постоять смешанные с водой и шампунем.  От  этого зависит их яркий цвет.</a:t>
            </a:r>
          </a:p>
          <a:p>
            <a:pPr algn="ctr" fontAlgn="base">
              <a:buNone/>
            </a:pPr>
            <a:r>
              <a:rPr lang="ru-RU" sz="1200" b="1" dirty="0" smtClean="0"/>
              <a:t>              Технология приготовления краски</a:t>
            </a:r>
            <a:endParaRPr lang="ru-RU" sz="1200" dirty="0" smtClean="0"/>
          </a:p>
          <a:p>
            <a:pPr fontAlgn="base">
              <a:buNone/>
            </a:pPr>
            <a:r>
              <a:rPr lang="ru-RU" sz="1200" dirty="0" smtClean="0"/>
              <a:t>            В полиэтиленовый стаканчик положить немного  пищевой краски или гуаши, добавить немного детского шампуня (он хорошо мылится) или раствора для мытья посуды, а так же воды. Все это тщательно перемешать и оставить на ночь. Краски желательно растворять яркие, насыщенные, от которых следы останутся тоже яркие. Если взять бледные краски, рисунок получится бледным и невыразительным.</a:t>
            </a:r>
          </a:p>
          <a:p>
            <a:pPr algn="ctr" fontAlgn="base">
              <a:buNone/>
            </a:pPr>
            <a:r>
              <a:rPr lang="ru-RU" sz="1200" b="1" dirty="0" smtClean="0"/>
              <a:t>Делаем рисунки  вместе с детьми</a:t>
            </a:r>
            <a:endParaRPr lang="ru-RU" sz="1200" dirty="0" smtClean="0"/>
          </a:p>
          <a:p>
            <a:pPr fontAlgn="base">
              <a:buNone/>
            </a:pPr>
            <a:r>
              <a:rPr lang="ru-RU" sz="1200" dirty="0" smtClean="0"/>
              <a:t>             Краску нужно вылить в лоточки и перемешать, немного вспенивая.  Затем рассказать,  как  рисовать мыльными пузырями детям, показать, как необходимо подуть в лоточек с краской, чтобы образовались мыльные пузыри. Ребенок должен рассчитывать свой выдох, чтобы краска сразу не оказалась на полу. Вместе с ребенком  при помощи соломинки подуйте в лоточек с раствором краски, вспенивая его  до образования  стойкой пены. Затем возьмите листок бумаги и опустите на пену. Пузыри начнут лопаться и оставлять следы на бумаге.  Возьмите лоточек с другой краской и проделайте то же самое.  Затем отложите листочки бумаги для того, чтобы краска на них высохла. После того, как краска на листочках высохнет, внимательно рассмотрите с ребенком отпечатки, пусть малыш пофантазирует и увидит на листках какие-нибудь изображения. Можно вместе с ним дорисовать рисунок, добавить в отпечатанные на бумаге пузырьки свои видения картинки. </a:t>
            </a:r>
            <a:endParaRPr lang="ru-RU" sz="1200" dirty="0"/>
          </a:p>
        </p:txBody>
      </p:sp>
    </p:spTree>
    <p:custDataLst>
      <p:tags r:id="rId1"/>
    </p:custDataLst>
  </p:cSld>
  <p:clrMapOvr>
    <a:masterClrMapping/>
  </p:clrMapOvr>
  <p:transition advTm="405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maam.ru/upload/blogs/detsad-96569-1403975148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643050"/>
            <a:ext cx="28575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aam.ru/upload/blogs/detsad-96569-140397537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290" y="2786058"/>
            <a:ext cx="321471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maam.ru/upload/blogs/detsad-96569-140397546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28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7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МОНОТИПИЯ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      Монотипия одна из простейших нетрадиционных техник рисования (от греческого </a:t>
            </a:r>
            <a:r>
              <a:rPr lang="ru-RU" sz="1500" dirty="0" err="1" smtClean="0"/>
              <a:t>monos</a:t>
            </a:r>
            <a:r>
              <a:rPr lang="ru-RU" sz="1500" dirty="0" smtClean="0"/>
              <a:t> - один, единый и </a:t>
            </a:r>
            <a:r>
              <a:rPr lang="ru-RU" sz="1500" dirty="0" err="1" smtClean="0"/>
              <a:t>tupos</a:t>
            </a:r>
            <a:r>
              <a:rPr lang="ru-RU" sz="1500" dirty="0" smtClean="0"/>
              <a:t> - отпечаток).</a:t>
            </a:r>
          </a:p>
          <a:p>
            <a:pPr>
              <a:buNone/>
            </a:pPr>
            <a:r>
              <a:rPr lang="ru-RU" sz="1500" dirty="0" smtClean="0"/>
              <a:t>      Это простая, но удивительная техника рисования красками (акварелью, гуашью и пр.) . Она заключается в том, что рисунок рисуется на одной стороне поверхности и отпечатывается на другую.</a:t>
            </a:r>
          </a:p>
          <a:p>
            <a:pPr>
              <a:buNone/>
            </a:pPr>
            <a:r>
              <a:rPr lang="ru-RU" sz="1500" dirty="0" smtClean="0"/>
              <a:t>      Полученный отпечаток всегда уникален, т. к. создать две одинаковых работы невозможно. Полученные кляксы можно оставить в первоначальном виде, или продумать подходящий образ и дорисовать недостающие детали. Количество красок в монотипии - любое.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5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    Для рисования в технике «Монотипия» нам понадобится: плотная бумага любого цвета, гуашевые или акварельные краски, кисти, банка с водой, салфетки.</a:t>
            </a:r>
          </a:p>
          <a:p>
            <a:pPr algn="ctr">
              <a:buNone/>
            </a:pPr>
            <a:r>
              <a:rPr lang="ru-RU" sz="1400" dirty="0" smtClean="0"/>
              <a:t>МОНОТИПИЯ ПРЕДМЕТНАЯ</a:t>
            </a:r>
          </a:p>
          <a:p>
            <a:pPr>
              <a:buNone/>
            </a:pPr>
            <a:r>
              <a:rPr lang="ru-RU" sz="1400" dirty="0" smtClean="0"/>
              <a:t>1. Лист бумаги сложить пополам, развернуть.</a:t>
            </a:r>
          </a:p>
          <a:p>
            <a:pPr>
              <a:buNone/>
            </a:pPr>
            <a:r>
              <a:rPr lang="ru-RU" sz="1400" dirty="0" smtClean="0"/>
              <a:t>2. На одной половине листа нарисовать половину изображаемого предмета (ствол дерева) и опять сложить лист бумаги для получения отпечатка.</a:t>
            </a:r>
          </a:p>
          <a:p>
            <a:pPr>
              <a:buNone/>
            </a:pPr>
            <a:endParaRPr lang="ru-RU" sz="1400" dirty="0"/>
          </a:p>
        </p:txBody>
      </p:sp>
      <p:pic>
        <p:nvPicPr>
          <p:cNvPr id="1026" name="Picture 2" descr="D:\Дом Документы\Рабочий стол\монотипия\0018-049-Monotipija-predmetnaja-risovanie-tsvetov-guashevymi-kraska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000239"/>
            <a:ext cx="3214710" cy="3522633"/>
          </a:xfrm>
          <a:prstGeom prst="rect">
            <a:avLst/>
          </a:prstGeom>
          <a:noFill/>
        </p:spPr>
      </p:pic>
      <p:pic>
        <p:nvPicPr>
          <p:cNvPr id="1027" name="Picture 3" descr="D:\Дом Документы\Рабочий стол\монотипия\157c1ec2d49ff16f89daa055baa731d6_1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000240"/>
            <a:ext cx="3278368" cy="35004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35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ctr">
              <a:buNone/>
            </a:pPr>
            <a:r>
              <a:rPr lang="ru-RU" sz="1400" dirty="0" smtClean="0"/>
              <a:t>МОНОТИПИЯ ПЕЙЗАЖНАЯ</a:t>
            </a:r>
          </a:p>
          <a:p>
            <a:pPr>
              <a:buNone/>
            </a:pPr>
            <a:r>
              <a:rPr lang="ru-RU" sz="1400" dirty="0" smtClean="0"/>
              <a:t>1.  Лист бумаги сложить пополам.</a:t>
            </a:r>
          </a:p>
          <a:p>
            <a:pPr>
              <a:buNone/>
            </a:pPr>
            <a:r>
              <a:rPr lang="ru-RU" sz="1400" dirty="0" smtClean="0"/>
              <a:t>2. На одной половине листа бумаги нарисовать пейзаж и сложить лист для получения отпечатка. Пейзаж надо рисовать быстро, чтобы краски не успели высохнуть.</a:t>
            </a:r>
          </a:p>
          <a:p>
            <a:endParaRPr lang="ru-RU" dirty="0"/>
          </a:p>
        </p:txBody>
      </p:sp>
      <p:pic>
        <p:nvPicPr>
          <p:cNvPr id="2050" name="Picture 2" descr="D:\Дом Документы\Рабочий стол\монотипия\154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928802"/>
            <a:ext cx="5295900" cy="35337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56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|1.9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4|1.9|1.5|2.3|1.8|1.7|2.3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1|2.9|1.6|2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1.5|1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ysClr val="window" lastClr="FFFFFF"/>
      </a:lt1>
      <a:dk2>
        <a:srgbClr val="AFFFCF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446</Words>
  <Application>Microsoft Office PowerPoint</Application>
  <PresentationFormat>Экран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НЕТРАДИЦИОННЫЕ ТЕХНИКИ РИСОВАНИЯ</vt:lpstr>
      <vt:lpstr>Слайд 2</vt:lpstr>
      <vt:lpstr>Слайд 3</vt:lpstr>
      <vt:lpstr>РИСОВАНИЕ МЫЛЬНЫМИ ПУЗЫРЯМИ</vt:lpstr>
      <vt:lpstr>Слайд 5</vt:lpstr>
      <vt:lpstr>МОНОТИПИЯ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ТЕХНИКИ РИСОВАНИЯ</dc:title>
  <dc:creator>Дом</dc:creator>
  <cp:lastModifiedBy>Дом</cp:lastModifiedBy>
  <cp:revision>8</cp:revision>
  <dcterms:created xsi:type="dcterms:W3CDTF">2015-07-31T13:36:09Z</dcterms:created>
  <dcterms:modified xsi:type="dcterms:W3CDTF">2015-08-04T09:29:22Z</dcterms:modified>
</cp:coreProperties>
</file>