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896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39" autoAdjust="0"/>
    <p:restoredTop sz="94660"/>
  </p:normalViewPr>
  <p:slideViewPr>
    <p:cSldViewPr>
      <p:cViewPr varScale="1">
        <p:scale>
          <a:sx n="71" d="100"/>
          <a:sy n="71" d="100"/>
        </p:scale>
        <p:origin x="-15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F49D-2175-4967-8E49-71B6ADDD3F2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7459-CA5B-4D01-BC9A-B4941FFE5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F49D-2175-4967-8E49-71B6ADDD3F2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7459-CA5B-4D01-BC9A-B4941FFE5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F49D-2175-4967-8E49-71B6ADDD3F2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7459-CA5B-4D01-BC9A-B4941FFE5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F49D-2175-4967-8E49-71B6ADDD3F2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7459-CA5B-4D01-BC9A-B4941FFE5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F49D-2175-4967-8E49-71B6ADDD3F2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7459-CA5B-4D01-BC9A-B4941FFE5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F49D-2175-4967-8E49-71B6ADDD3F2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7459-CA5B-4D01-BC9A-B4941FFE5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F49D-2175-4967-8E49-71B6ADDD3F2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7459-CA5B-4D01-BC9A-B4941FFE5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F49D-2175-4967-8E49-71B6ADDD3F2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7459-CA5B-4D01-BC9A-B4941FFE5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F49D-2175-4967-8E49-71B6ADDD3F2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7459-CA5B-4D01-BC9A-B4941FFE5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F49D-2175-4967-8E49-71B6ADDD3F2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7459-CA5B-4D01-BC9A-B4941FFE5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F49D-2175-4967-8E49-71B6ADDD3F2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7459-CA5B-4D01-BC9A-B4941FFE5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DF49D-2175-4967-8E49-71B6ADDD3F2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27459-CA5B-4D01-BC9A-B4941FFE5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21.png"/><Relationship Id="rId5" Type="http://schemas.openxmlformats.org/officeDocument/2006/relationships/slide" Target="slide3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27.png"/><Relationship Id="rId5" Type="http://schemas.openxmlformats.org/officeDocument/2006/relationships/slide" Target="slide3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29.png"/><Relationship Id="rId5" Type="http://schemas.openxmlformats.org/officeDocument/2006/relationships/slide" Target="slide3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slide" Target="slide5.xml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34.png"/><Relationship Id="rId5" Type="http://schemas.openxmlformats.org/officeDocument/2006/relationships/slide" Target="slide5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9.xml"/><Relationship Id="rId7" Type="http://schemas.openxmlformats.org/officeDocument/2006/relationships/slide" Target="slide1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Relationship Id="rId9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audio" Target="file:///G:\&#1092;&#1086;&#1085;&#1099;%20&#1076;&#1083;&#1103;%20&#1087;&#1088;&#1077;&#1079;&#1077;&#1085;&#1090;&#1072;&#1094;&#1080;&#1081;\Sounds\5thrd129.wav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19.png"/><Relationship Id="rId5" Type="http://schemas.openxmlformats.org/officeDocument/2006/relationships/slide" Target="slide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857232"/>
            <a:ext cx="5429288" cy="751354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ХИМИЧЕСКИЙ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неквсми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3786190"/>
            <a:ext cx="2832396" cy="279463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642918"/>
            <a:ext cx="5543560" cy="4873752"/>
          </a:xfrm>
          <a:ln w="381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Давно известно человеку:</a:t>
            </a:r>
          </a:p>
          <a:p>
            <a:pPr>
              <a:buNone/>
            </a:pPr>
            <a:r>
              <a:rPr lang="ru-RU" dirty="0" smtClean="0"/>
              <a:t>Она тягуча и красна.</a:t>
            </a:r>
          </a:p>
          <a:p>
            <a:pPr>
              <a:buNone/>
            </a:pPr>
            <a:r>
              <a:rPr lang="ru-RU" dirty="0" smtClean="0"/>
              <a:t>Еще по бронзовому веку</a:t>
            </a:r>
          </a:p>
          <a:p>
            <a:pPr>
              <a:buNone/>
            </a:pPr>
            <a:r>
              <a:rPr lang="ru-RU" dirty="0" smtClean="0"/>
              <a:t>Знакома в сплавах там она.</a:t>
            </a:r>
          </a:p>
          <a:p>
            <a:pPr>
              <a:buNone/>
            </a:pPr>
            <a:r>
              <a:rPr lang="ru-RU" dirty="0" smtClean="0"/>
              <a:t>С горячей серной кислотой</a:t>
            </a:r>
          </a:p>
          <a:p>
            <a:pPr>
              <a:buNone/>
            </a:pPr>
            <a:r>
              <a:rPr lang="ru-RU" dirty="0" smtClean="0"/>
              <a:t>Дает нам медный купорос,</a:t>
            </a:r>
          </a:p>
          <a:p>
            <a:pPr>
              <a:buNone/>
            </a:pPr>
            <a:r>
              <a:rPr lang="ru-RU" dirty="0" smtClean="0"/>
              <a:t>Чернеет иногда порою.</a:t>
            </a:r>
          </a:p>
          <a:p>
            <a:pPr>
              <a:buNone/>
            </a:pPr>
            <a:r>
              <a:rPr lang="ru-RU" dirty="0" smtClean="0"/>
              <a:t>Что за металл ответьте на вопрос? </a:t>
            </a:r>
            <a:endParaRPr lang="ru-RU" dirty="0"/>
          </a:p>
        </p:txBody>
      </p:sp>
      <p:sp>
        <p:nvSpPr>
          <p:cNvPr id="5" name="Управляющая кнопка: в начало 4">
            <a:hlinkClick r:id="rId5" action="ppaction://hlinksldjump" highlightClick="1"/>
          </p:cNvPr>
          <p:cNvSpPr/>
          <p:nvPr/>
        </p:nvSpPr>
        <p:spPr>
          <a:xfrm>
            <a:off x="285720" y="214290"/>
            <a:ext cx="642942" cy="50006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slide whistle.wav">
            <a:hlinkClick r:id="" action="ppaction://media"/>
          </p:cNvPr>
          <p:cNvPicPr>
            <a:picLocks noRot="1" noChangeAspect="1"/>
          </p:cNvPicPr>
          <p:nvPr>
            <a:wavAudioFile r:embed="rId1" name="slide whistle.wav"/>
          </p:nvPr>
        </p:nvPicPr>
        <p:blipFill>
          <a:blip r:embed="rId6"/>
          <a:stretch>
            <a:fillRect/>
          </a:stretch>
        </p:blipFill>
        <p:spPr>
          <a:xfrm>
            <a:off x="428596" y="92867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714356"/>
            <a:ext cx="5900750" cy="4873752"/>
          </a:xfrm>
          <a:ln w="381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Хранят обычно в керосине,</a:t>
            </a:r>
          </a:p>
          <a:p>
            <a:pPr>
              <a:buNone/>
            </a:pPr>
            <a:r>
              <a:rPr lang="ru-RU" dirty="0" smtClean="0"/>
              <a:t>И бегает он по воде,</a:t>
            </a:r>
          </a:p>
          <a:p>
            <a:pPr>
              <a:buNone/>
            </a:pPr>
            <a:r>
              <a:rPr lang="ru-RU" dirty="0" smtClean="0"/>
              <a:t>В природе помните отныне,</a:t>
            </a:r>
          </a:p>
          <a:p>
            <a:pPr>
              <a:buNone/>
            </a:pPr>
            <a:r>
              <a:rPr lang="ru-RU" dirty="0" smtClean="0"/>
              <a:t>Свободным нет его нигде.</a:t>
            </a:r>
          </a:p>
          <a:p>
            <a:pPr>
              <a:buNone/>
            </a:pPr>
            <a:r>
              <a:rPr lang="ru-RU" dirty="0" smtClean="0"/>
              <a:t>В солях везде открыть везде возможно,</a:t>
            </a:r>
          </a:p>
          <a:p>
            <a:pPr>
              <a:buNone/>
            </a:pPr>
            <a:r>
              <a:rPr lang="ru-RU" dirty="0" smtClean="0"/>
              <a:t> Желтеет пламя от него,</a:t>
            </a:r>
          </a:p>
          <a:p>
            <a:pPr>
              <a:buNone/>
            </a:pPr>
            <a:r>
              <a:rPr lang="ru-RU" dirty="0" smtClean="0"/>
              <a:t>И получить из соли можно,</a:t>
            </a:r>
          </a:p>
          <a:p>
            <a:pPr>
              <a:buNone/>
            </a:pPr>
            <a:r>
              <a:rPr lang="ru-RU" dirty="0" smtClean="0"/>
              <a:t>Как </a:t>
            </a:r>
            <a:r>
              <a:rPr lang="ru-RU" dirty="0" err="1" smtClean="0"/>
              <a:t>Деви</a:t>
            </a:r>
            <a:r>
              <a:rPr lang="ru-RU" dirty="0" smtClean="0"/>
              <a:t> получил его</a:t>
            </a:r>
            <a:endParaRPr lang="ru-RU" dirty="0"/>
          </a:p>
        </p:txBody>
      </p:sp>
      <p:sp>
        <p:nvSpPr>
          <p:cNvPr id="5" name="Управляющая кнопка: в начало 4">
            <a:hlinkClick r:id="rId4" action="ppaction://hlinksldjump" highlightClick="1"/>
          </p:cNvPr>
          <p:cNvSpPr/>
          <p:nvPr/>
        </p:nvSpPr>
        <p:spPr>
          <a:xfrm>
            <a:off x="7000892" y="5857892"/>
            <a:ext cx="642942" cy="42862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Рисунок6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285728"/>
            <a:ext cx="1643074" cy="2108095"/>
          </a:xfrm>
          <a:prstGeom prst="rect">
            <a:avLst/>
          </a:prstGeom>
        </p:spPr>
      </p:pic>
      <p:pic>
        <p:nvPicPr>
          <p:cNvPr id="7" name="slide whistle.wav">
            <a:hlinkClick r:id="" action="ppaction://media"/>
          </p:cNvPr>
          <p:cNvPicPr>
            <a:picLocks noRot="1" noChangeAspect="1"/>
          </p:cNvPicPr>
          <p:nvPr>
            <a:wavAudioFile r:embed="rId1" name="slide whistle.wav"/>
          </p:nvPr>
        </p:nvPicPr>
        <p:blipFill>
          <a:blip r:embed="rId6"/>
          <a:stretch>
            <a:fillRect/>
          </a:stretch>
        </p:blipFill>
        <p:spPr>
          <a:xfrm>
            <a:off x="785786" y="25717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714356"/>
            <a:ext cx="4900618" cy="4873752"/>
          </a:xfrm>
          <a:ln w="38100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ru-RU" dirty="0" smtClean="0"/>
              <a:t>Горячий продукт я,</a:t>
            </a:r>
          </a:p>
          <a:p>
            <a:pPr>
              <a:buNone/>
            </a:pPr>
            <a:r>
              <a:rPr lang="ru-RU" dirty="0" smtClean="0"/>
              <a:t>«Живу» на болотах.</a:t>
            </a:r>
          </a:p>
          <a:p>
            <a:pPr>
              <a:buNone/>
            </a:pPr>
            <a:r>
              <a:rPr lang="ru-RU" dirty="0" smtClean="0"/>
              <a:t>Но есть одна буква</a:t>
            </a:r>
          </a:p>
          <a:p>
            <a:pPr>
              <a:buNone/>
            </a:pPr>
            <a:r>
              <a:rPr lang="ru-RU" dirty="0" smtClean="0"/>
              <a:t>В названье коротком.</a:t>
            </a:r>
          </a:p>
          <a:p>
            <a:pPr>
              <a:buNone/>
            </a:pPr>
            <a:r>
              <a:rPr lang="ru-RU" dirty="0" smtClean="0"/>
              <a:t>Прыжок ее быстрый-</a:t>
            </a:r>
          </a:p>
          <a:p>
            <a:pPr>
              <a:buNone/>
            </a:pPr>
            <a:r>
              <a:rPr lang="ru-RU" dirty="0" smtClean="0"/>
              <a:t>И все изменилось:</a:t>
            </a:r>
          </a:p>
          <a:p>
            <a:pPr>
              <a:buNone/>
            </a:pPr>
            <a:r>
              <a:rPr lang="ru-RU" dirty="0" smtClean="0"/>
              <a:t>Я стал элементом,</a:t>
            </a:r>
          </a:p>
          <a:p>
            <a:pPr>
              <a:buNone/>
            </a:pPr>
            <a:r>
              <a:rPr lang="ru-RU" dirty="0" smtClean="0"/>
              <a:t>Так чудо свершилось! </a:t>
            </a:r>
            <a:endParaRPr lang="ru-RU" dirty="0"/>
          </a:p>
        </p:txBody>
      </p:sp>
      <p:sp>
        <p:nvSpPr>
          <p:cNvPr id="6" name="Управляющая кнопка: в начало 5">
            <a:hlinkClick r:id="rId4" action="ppaction://hlinksldjump" highlightClick="1"/>
          </p:cNvPr>
          <p:cNvSpPr/>
          <p:nvPr/>
        </p:nvSpPr>
        <p:spPr>
          <a:xfrm>
            <a:off x="7858148" y="214290"/>
            <a:ext cx="642942" cy="50006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Рисунок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8" y="928670"/>
            <a:ext cx="2286016" cy="2139477"/>
          </a:xfrm>
          <a:prstGeom prst="rect">
            <a:avLst/>
          </a:prstGeom>
        </p:spPr>
      </p:pic>
      <p:pic>
        <p:nvPicPr>
          <p:cNvPr id="9" name="slide whistle.wav">
            <a:hlinkClick r:id="" action="ppaction://media"/>
          </p:cNvPr>
          <p:cNvPicPr>
            <a:picLocks noRot="1" noChangeAspect="1"/>
          </p:cNvPicPr>
          <p:nvPr>
            <a:wavAudioFile r:embed="rId1" name="slide whistle.wav"/>
          </p:nvPr>
        </p:nvPicPr>
        <p:blipFill>
          <a:blip r:embed="rId6"/>
          <a:stretch>
            <a:fillRect/>
          </a:stretch>
        </p:blipFill>
        <p:spPr>
          <a:xfrm>
            <a:off x="7358082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4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2285992"/>
            <a:ext cx="2438414" cy="3975675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714356"/>
            <a:ext cx="4543428" cy="4873752"/>
          </a:xfrm>
          <a:ln w="3810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Первый слог- предлог известный.</a:t>
            </a:r>
          </a:p>
          <a:p>
            <a:pPr>
              <a:buNone/>
            </a:pPr>
            <a:r>
              <a:rPr lang="ru-RU" dirty="0" smtClean="0"/>
              <a:t>Слог второй трудней найти: </a:t>
            </a:r>
          </a:p>
          <a:p>
            <a:pPr>
              <a:buNone/>
            </a:pPr>
            <a:r>
              <a:rPr lang="ru-RU" dirty="0" smtClean="0"/>
              <a:t>Часть его составит цифра,</a:t>
            </a:r>
          </a:p>
          <a:p>
            <a:pPr>
              <a:buNone/>
            </a:pPr>
            <a:r>
              <a:rPr lang="ru-RU" dirty="0" smtClean="0"/>
              <a:t>К ней добавьте букву «Й»</a:t>
            </a:r>
          </a:p>
          <a:p>
            <a:pPr>
              <a:buNone/>
            </a:pPr>
            <a:r>
              <a:rPr lang="ru-RU" dirty="0" smtClean="0"/>
              <a:t>Чтоб целое слово узнать, </a:t>
            </a:r>
          </a:p>
          <a:p>
            <a:pPr>
              <a:buNone/>
            </a:pPr>
            <a:r>
              <a:rPr lang="ru-RU" dirty="0" smtClean="0"/>
              <a:t>Нужно вам металл назвать. </a:t>
            </a:r>
            <a:endParaRPr lang="ru-RU" dirty="0"/>
          </a:p>
        </p:txBody>
      </p:sp>
      <p:sp>
        <p:nvSpPr>
          <p:cNvPr id="5" name="Управляющая кнопка: в начало 4">
            <a:hlinkClick r:id="rId5" action="ppaction://hlinksldjump" highlightClick="1"/>
          </p:cNvPr>
          <p:cNvSpPr/>
          <p:nvPr/>
        </p:nvSpPr>
        <p:spPr>
          <a:xfrm>
            <a:off x="7929586" y="0"/>
            <a:ext cx="714380" cy="50004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slide whistle.wav">
            <a:hlinkClick r:id="" action="ppaction://media"/>
          </p:cNvPr>
          <p:cNvPicPr>
            <a:picLocks noRot="1" noChangeAspect="1"/>
          </p:cNvPicPr>
          <p:nvPr>
            <a:wavAudioFile r:embed="rId1" name="slide whistle.wav"/>
          </p:nvPr>
        </p:nvPicPr>
        <p:blipFill>
          <a:blip r:embed="rId6"/>
          <a:stretch>
            <a:fillRect/>
          </a:stretch>
        </p:blipFill>
        <p:spPr>
          <a:xfrm>
            <a:off x="7572396" y="5714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928802"/>
            <a:ext cx="7467600" cy="2971808"/>
          </a:xfrm>
          <a:ln w="381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Найдите две ноты в начале октавы;</a:t>
            </a:r>
          </a:p>
          <a:p>
            <a:pPr>
              <a:buNone/>
            </a:pPr>
            <a:r>
              <a:rPr lang="ru-RU" dirty="0" smtClean="0"/>
              <a:t>Участок,  где выросли сочные травы.</a:t>
            </a:r>
          </a:p>
          <a:p>
            <a:pPr>
              <a:buNone/>
            </a:pPr>
            <a:r>
              <a:rPr lang="ru-RU" dirty="0" smtClean="0"/>
              <a:t>Из букв этих слов элемента названье, </a:t>
            </a:r>
          </a:p>
          <a:p>
            <a:pPr>
              <a:buNone/>
            </a:pPr>
            <a:r>
              <a:rPr lang="ru-RU" dirty="0" smtClean="0"/>
              <a:t>Подумав, попробуйте быстро составить.</a:t>
            </a:r>
          </a:p>
          <a:p>
            <a:pPr>
              <a:buNone/>
            </a:pPr>
            <a:r>
              <a:rPr lang="ru-RU" dirty="0" smtClean="0"/>
              <a:t>Чудесными свойствами он обладает: то ярко сверкает, то черным бывает . </a:t>
            </a:r>
            <a:endParaRPr lang="ru-RU" dirty="0"/>
          </a:p>
        </p:txBody>
      </p:sp>
      <p:pic>
        <p:nvPicPr>
          <p:cNvPr id="4" name="Рисунок 3" descr="i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500042"/>
            <a:ext cx="1428750" cy="1190625"/>
          </a:xfrm>
          <a:prstGeom prst="rect">
            <a:avLst/>
          </a:prstGeom>
        </p:spPr>
      </p:pic>
      <p:sp>
        <p:nvSpPr>
          <p:cNvPr id="5" name="Управляющая кнопка: в начало 4">
            <a:hlinkClick r:id="rId5" action="ppaction://hlinksldjump" highlightClick="1"/>
          </p:cNvPr>
          <p:cNvSpPr/>
          <p:nvPr/>
        </p:nvSpPr>
        <p:spPr>
          <a:xfrm>
            <a:off x="8001024" y="214290"/>
            <a:ext cx="714380" cy="50006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slide whistle.wav">
            <a:hlinkClick r:id="" action="ppaction://media"/>
          </p:cNvPr>
          <p:cNvPicPr>
            <a:picLocks noRot="1" noChangeAspect="1"/>
          </p:cNvPicPr>
          <p:nvPr>
            <a:wavAudioFile r:embed="rId1" name="slide whistle.wav"/>
          </p:nvPr>
        </p:nvPicPr>
        <p:blipFill>
          <a:blip r:embed="rId6"/>
          <a:stretch>
            <a:fillRect/>
          </a:stretch>
        </p:blipFill>
        <p:spPr>
          <a:xfrm>
            <a:off x="7572396" y="5714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500042"/>
            <a:ext cx="7467600" cy="3114684"/>
          </a:xfrm>
          <a:ln w="3810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Моя семья - самая первая. Про меня говорят. Что я очень активен и жизнерадостен.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Меня легко разрезать ножом. А хранят меня в керосине.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Я тверд, но очень мягок. Мой блеск виден не всегда.</a:t>
            </a:r>
            <a:endParaRPr lang="ru-RU" dirty="0"/>
          </a:p>
        </p:txBody>
      </p:sp>
      <p:pic>
        <p:nvPicPr>
          <p:cNvPr id="4" name="Рисунок 3" descr="3832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929066"/>
            <a:ext cx="3047989" cy="2285992"/>
          </a:xfrm>
          <a:prstGeom prst="rect">
            <a:avLst/>
          </a:prstGeom>
        </p:spPr>
      </p:pic>
      <p:pic>
        <p:nvPicPr>
          <p:cNvPr id="5" name="Рисунок 4" descr="natriy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3786190"/>
            <a:ext cx="2695575" cy="26955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00628" y="3786190"/>
            <a:ext cx="2714644" cy="2714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начало 6">
            <a:hlinkClick r:id="rId6" action="ppaction://hlinksldjump" highlightClick="1"/>
          </p:cNvPr>
          <p:cNvSpPr/>
          <p:nvPr/>
        </p:nvSpPr>
        <p:spPr>
          <a:xfrm>
            <a:off x="8143900" y="0"/>
            <a:ext cx="714380" cy="57148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slide whistle.wav">
            <a:hlinkClick r:id="" action="ppaction://media"/>
          </p:cNvPr>
          <p:cNvPicPr>
            <a:picLocks noRot="1" noChangeAspect="1"/>
          </p:cNvPicPr>
          <p:nvPr>
            <a:wavAudioFile r:embed="rId1" name="slide whistle.wav"/>
          </p:nvPr>
        </p:nvPicPr>
        <p:blipFill>
          <a:blip r:embed="rId7"/>
          <a:stretch>
            <a:fillRect/>
          </a:stretch>
        </p:blipFill>
        <p:spPr>
          <a:xfrm>
            <a:off x="8501090" y="85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6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28604"/>
            <a:ext cx="7467600" cy="3900502"/>
          </a:xfrm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Я очень любопытна: проникну куда угодно. Я в каждом из вас, я всюду, я везде.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Не будь меня не было бы жизни.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У меня своеобразный характер. Я не соблюдая многих правил, принятых в моем обществе. На первый взгляд я невзрачна.</a:t>
            </a:r>
            <a:endParaRPr lang="ru-RU" dirty="0"/>
          </a:p>
        </p:txBody>
      </p:sp>
      <p:pic>
        <p:nvPicPr>
          <p:cNvPr id="4" name="Рисунок 3" descr="pressa_209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4000504"/>
            <a:ext cx="2779776" cy="22920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00496" y="4000504"/>
            <a:ext cx="2857520" cy="2357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начало 5">
            <a:hlinkClick r:id="rId5" action="ppaction://hlinksldjump" highlightClick="1"/>
          </p:cNvPr>
          <p:cNvSpPr/>
          <p:nvPr/>
        </p:nvSpPr>
        <p:spPr>
          <a:xfrm>
            <a:off x="7429520" y="5857892"/>
            <a:ext cx="571504" cy="50006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slide whistle.wav">
            <a:hlinkClick r:id="" action="ppaction://media"/>
          </p:cNvPr>
          <p:cNvPicPr>
            <a:picLocks noRot="1" noChangeAspect="1"/>
          </p:cNvPicPr>
          <p:nvPr>
            <a:wavAudioFile r:embed="rId1" name="slide whistle.wav"/>
          </p:nvPr>
        </p:nvPicPr>
        <p:blipFill>
          <a:blip r:embed="rId6"/>
          <a:stretch>
            <a:fillRect/>
          </a:stretch>
        </p:blipFill>
        <p:spPr>
          <a:xfrm>
            <a:off x="8429652" y="5714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6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0"/>
            <a:ext cx="914400" cy="866775"/>
          </a:xfrm>
          <a:prstGeom prst="rect">
            <a:avLst/>
          </a:prstGeom>
        </p:spPr>
      </p:pic>
      <p:pic>
        <p:nvPicPr>
          <p:cNvPr id="9" name="Рисунок 8" descr="Рисунок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650" y="285728"/>
            <a:ext cx="895350" cy="8953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14480" y="1214422"/>
            <a:ext cx="549830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ПРИВЕТСТВИЕ 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КОМАНД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Рисунок 10" descr="Рисунок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74" y="2143116"/>
            <a:ext cx="2071702" cy="4059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357166"/>
            <a:ext cx="5638816" cy="631844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РАЗМИНКА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Багетная рамка 3"/>
          <p:cNvSpPr/>
          <p:nvPr/>
        </p:nvSpPr>
        <p:spPr>
          <a:xfrm>
            <a:off x="1000100" y="1714488"/>
            <a:ext cx="1857388" cy="1214446"/>
          </a:xfrm>
          <a:prstGeom prst="beve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hlinkClick r:id="rId3" action="ppaction://hlinksldjump"/>
              </a:rPr>
              <a:t>1</a:t>
            </a:r>
            <a:endParaRPr lang="ru-RU" sz="6600" b="1" dirty="0"/>
          </a:p>
        </p:txBody>
      </p:sp>
      <p:sp>
        <p:nvSpPr>
          <p:cNvPr id="5" name="Багетная рамка 4"/>
          <p:cNvSpPr/>
          <p:nvPr/>
        </p:nvSpPr>
        <p:spPr>
          <a:xfrm>
            <a:off x="3214678" y="1714488"/>
            <a:ext cx="1785950" cy="1214446"/>
          </a:xfrm>
          <a:prstGeom prst="beve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hlinkClick r:id="rId4" action="ppaction://hlinksldjump"/>
              </a:rPr>
              <a:t>2</a:t>
            </a:r>
            <a:endParaRPr lang="ru-RU" sz="6000" b="1" dirty="0"/>
          </a:p>
        </p:txBody>
      </p:sp>
      <p:sp>
        <p:nvSpPr>
          <p:cNvPr id="6" name="Багетная рамка 5"/>
          <p:cNvSpPr/>
          <p:nvPr/>
        </p:nvSpPr>
        <p:spPr>
          <a:xfrm>
            <a:off x="5357818" y="1714488"/>
            <a:ext cx="1714512" cy="1285884"/>
          </a:xfrm>
          <a:prstGeom prst="beve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hlinkClick r:id="rId5" action="ppaction://hlinksldjump"/>
              </a:rPr>
              <a:t>3</a:t>
            </a:r>
            <a:endParaRPr lang="ru-RU" sz="6000" b="1" dirty="0"/>
          </a:p>
        </p:txBody>
      </p:sp>
      <p:sp>
        <p:nvSpPr>
          <p:cNvPr id="7" name="Багетная рамка 6"/>
          <p:cNvSpPr/>
          <p:nvPr/>
        </p:nvSpPr>
        <p:spPr>
          <a:xfrm>
            <a:off x="1000100" y="3571876"/>
            <a:ext cx="1857388" cy="1214446"/>
          </a:xfrm>
          <a:prstGeom prst="beve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hlinkClick r:id="rId6" action="ppaction://hlinksldjump"/>
              </a:rPr>
              <a:t>4</a:t>
            </a:r>
            <a:endParaRPr lang="ru-RU" sz="6000" b="1" dirty="0"/>
          </a:p>
        </p:txBody>
      </p:sp>
      <p:sp>
        <p:nvSpPr>
          <p:cNvPr id="8" name="Багетная рамка 7"/>
          <p:cNvSpPr/>
          <p:nvPr/>
        </p:nvSpPr>
        <p:spPr>
          <a:xfrm>
            <a:off x="3286116" y="3571876"/>
            <a:ext cx="1714512" cy="1214446"/>
          </a:xfrm>
          <a:prstGeom prst="beve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hlinkClick r:id="rId7" action="ppaction://hlinksldjump"/>
              </a:rPr>
              <a:t>5</a:t>
            </a:r>
            <a:endParaRPr lang="ru-RU" sz="6000" b="1" dirty="0"/>
          </a:p>
        </p:txBody>
      </p:sp>
      <p:sp>
        <p:nvSpPr>
          <p:cNvPr id="9" name="Багетная рамка 8"/>
          <p:cNvSpPr/>
          <p:nvPr/>
        </p:nvSpPr>
        <p:spPr>
          <a:xfrm>
            <a:off x="5357818" y="3571876"/>
            <a:ext cx="1714512" cy="1214446"/>
          </a:xfrm>
          <a:prstGeom prst="beve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hlinkClick r:id="rId8" action="ppaction://hlinksldjump"/>
              </a:rPr>
              <a:t>6</a:t>
            </a:r>
            <a:endParaRPr lang="ru-RU" sz="6000" b="1" dirty="0"/>
          </a:p>
        </p:txBody>
      </p:sp>
      <p:pic>
        <p:nvPicPr>
          <p:cNvPr id="10" name="Рисунок 9" descr="skola1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16" y="2786058"/>
            <a:ext cx="2100264" cy="1925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071670" y="428604"/>
            <a:ext cx="6687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«Конкурс капитанов»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338" name="Picture 2" descr="http://www.playcast.ru/uploads/2015/07/16/1435198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643050"/>
            <a:ext cx="3214710" cy="4160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214282" y="3143248"/>
            <a:ext cx="1785950" cy="1428760"/>
          </a:xfrm>
          <a:prstGeom prst="verticalScrol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hlinkClick r:id="rId2" action="ppaction://hlinksldjump"/>
              </a:rPr>
              <a:t>1</a:t>
            </a:r>
            <a:endParaRPr lang="ru-RU" sz="6000" dirty="0"/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6715140" y="3143248"/>
            <a:ext cx="1714512" cy="1500198"/>
          </a:xfrm>
          <a:prstGeom prst="verticalScrol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hlinkClick r:id="rId3" action="ppaction://hlinksldjump"/>
              </a:rPr>
              <a:t>2</a:t>
            </a:r>
            <a:endParaRPr lang="ru-RU" sz="6000" dirty="0"/>
          </a:p>
        </p:txBody>
      </p:sp>
      <p:pic>
        <p:nvPicPr>
          <p:cNvPr id="8" name="Рисунок 7" descr="495604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1500174"/>
            <a:ext cx="4357718" cy="48577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785918" y="285728"/>
            <a:ext cx="5362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«ЧТО В ЯЩИКЕ?»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1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2059755"/>
            <a:ext cx="3838596" cy="47982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43240" y="1000108"/>
            <a:ext cx="46514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ХУДОЖНИКОВ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2214554"/>
            <a:ext cx="6215106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 кабинете химии запрещается прием пищи и напитков, пробовать реактивы на вкус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4071942"/>
            <a:ext cx="7000924" cy="20621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</a:rPr>
              <a:t>При определении вещества по запаху нельзя наклоняться над сосудом. Надо осторожно направлять к себе газ рукой, не делая глубокого вдоха.</a:t>
            </a:r>
            <a:endParaRPr lang="ru-RU" sz="3200" i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000240"/>
            <a:ext cx="6572296" cy="20717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/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00134" y="4071942"/>
            <a:ext cx="7643866" cy="20717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2</a:t>
            </a:r>
            <a:endParaRPr lang="ru-RU" sz="7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1071546"/>
            <a:ext cx="7350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КОНКУРС-ПАНТОМИМА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311" y="571480"/>
            <a:ext cx="9117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ДАВАЙТЕ  ПОДВЕДЕМ  ИТОГИ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2000240"/>
            <a:ext cx="47986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ПОЗДРАВЛЯЕМ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ПОБЕДИТЕЛЕЙ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Рисунок 9" descr="84902b0b9d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3786190"/>
            <a:ext cx="3071834" cy="2601603"/>
          </a:xfrm>
          <a:prstGeom prst="rect">
            <a:avLst/>
          </a:prstGeom>
        </p:spPr>
      </p:pic>
      <p:pic>
        <p:nvPicPr>
          <p:cNvPr id="13" name="5thrd12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643834" y="1428736"/>
            <a:ext cx="304800" cy="304800"/>
          </a:xfrm>
          <a:prstGeom prst="rect">
            <a:avLst/>
          </a:prstGeom>
        </p:spPr>
      </p:pic>
      <p:pic>
        <p:nvPicPr>
          <p:cNvPr id="14" name="аплод.wav">
            <a:hlinkClick r:id="" action="ppaction://media"/>
          </p:cNvPr>
          <p:cNvPicPr>
            <a:picLocks noRot="1" noChangeAspect="1"/>
          </p:cNvPicPr>
          <p:nvPr>
            <a:wavAudioFile r:embed="rId2" name="аплод.wav"/>
          </p:nvPr>
        </p:nvPicPr>
        <p:blipFill>
          <a:blip r:embed="rId7"/>
          <a:stretch>
            <a:fillRect/>
          </a:stretch>
        </p:blipFill>
        <p:spPr>
          <a:xfrm>
            <a:off x="7429520" y="37147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41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3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/>
      <p:bldP spid="5" grpId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571480"/>
            <a:ext cx="5757874" cy="4873752"/>
          </a:xfrm>
          <a:ln w="571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Среди металлов самый главный</a:t>
            </a:r>
          </a:p>
          <a:p>
            <a:pPr>
              <a:buNone/>
            </a:pPr>
            <a:r>
              <a:rPr lang="ru-RU" dirty="0" smtClean="0"/>
              <a:t>Важнейший древний элемент.</a:t>
            </a:r>
          </a:p>
          <a:p>
            <a:pPr>
              <a:buNone/>
            </a:pPr>
            <a:r>
              <a:rPr lang="ru-RU" dirty="0" smtClean="0"/>
              <a:t>В тяжелой индустрии главный,</a:t>
            </a:r>
          </a:p>
          <a:p>
            <a:pPr>
              <a:buNone/>
            </a:pPr>
            <a:r>
              <a:rPr lang="ru-RU" dirty="0" smtClean="0"/>
              <a:t>Знаком с ним школьник и студент.</a:t>
            </a:r>
          </a:p>
          <a:p>
            <a:pPr>
              <a:buNone/>
            </a:pPr>
            <a:r>
              <a:rPr lang="ru-RU" dirty="0" smtClean="0"/>
              <a:t>Родился в огненной стихии,</a:t>
            </a:r>
          </a:p>
          <a:p>
            <a:pPr>
              <a:buNone/>
            </a:pPr>
            <a:r>
              <a:rPr lang="ru-RU" dirty="0" smtClean="0"/>
              <a:t>Расплав течет его рекой.</a:t>
            </a:r>
          </a:p>
          <a:p>
            <a:pPr>
              <a:buNone/>
            </a:pPr>
            <a:r>
              <a:rPr lang="ru-RU" dirty="0" smtClean="0"/>
              <a:t>Важнее нет металлургии,</a:t>
            </a:r>
          </a:p>
          <a:p>
            <a:pPr>
              <a:buNone/>
            </a:pPr>
            <a:r>
              <a:rPr lang="ru-RU" dirty="0" smtClean="0"/>
              <a:t>Он нужен всей стране родной. </a:t>
            </a:r>
            <a:endParaRPr lang="ru-RU" dirty="0"/>
          </a:p>
        </p:txBody>
      </p:sp>
      <p:pic>
        <p:nvPicPr>
          <p:cNvPr id="4" name="Рисунок 3" descr="0_8db34_51519d7b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56827" y="2714620"/>
            <a:ext cx="2487173" cy="3663703"/>
          </a:xfrm>
          <a:prstGeom prst="rect">
            <a:avLst/>
          </a:prstGeom>
        </p:spPr>
      </p:pic>
      <p:sp>
        <p:nvSpPr>
          <p:cNvPr id="5" name="Управляющая кнопка: в начало 4">
            <a:hlinkClick r:id="rId5" action="ppaction://hlinksldjump" highlightClick="1"/>
          </p:cNvPr>
          <p:cNvSpPr/>
          <p:nvPr/>
        </p:nvSpPr>
        <p:spPr>
          <a:xfrm>
            <a:off x="8072462" y="0"/>
            <a:ext cx="714380" cy="50004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slide whistle.wav">
            <a:hlinkClick r:id="" action="ppaction://media"/>
          </p:cNvPr>
          <p:cNvPicPr>
            <a:picLocks noRot="1" noChangeAspect="1"/>
          </p:cNvPicPr>
          <p:nvPr>
            <a:wavAudioFile r:embed="rId1" name="slide whistle.wav"/>
          </p:nvPr>
        </p:nvPicPr>
        <p:blipFill>
          <a:blip r:embed="rId6"/>
          <a:stretch>
            <a:fillRect/>
          </a:stretch>
        </p:blipFill>
        <p:spPr>
          <a:xfrm>
            <a:off x="8429652" y="107154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388</Words>
  <Application>Microsoft Office PowerPoint</Application>
  <PresentationFormat>Экран (4:3)</PresentationFormat>
  <Paragraphs>77</Paragraphs>
  <Slides>16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ХИМИЧЕСКИЙ</vt:lpstr>
      <vt:lpstr>Слайд 2</vt:lpstr>
      <vt:lpstr>РАЗМИНКА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ХИМИЧЕСКИЙ</dc:title>
  <dc:creator>Admin</dc:creator>
  <cp:lastModifiedBy>Admin</cp:lastModifiedBy>
  <cp:revision>22</cp:revision>
  <dcterms:created xsi:type="dcterms:W3CDTF">2012-03-10T17:45:00Z</dcterms:created>
  <dcterms:modified xsi:type="dcterms:W3CDTF">2015-10-01T19:28:29Z</dcterms:modified>
</cp:coreProperties>
</file>