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2C98C-B679-43D6-951D-1303F37B048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E94FA-9D47-485E-9CAA-BC61D7328520}">
      <dgm:prSet phldrT="[Текст]"/>
      <dgm:spPr/>
      <dgm:t>
        <a:bodyPr/>
        <a:lstStyle/>
        <a:p>
          <a:r>
            <a:rPr lang="ru-RU" dirty="0" smtClean="0"/>
            <a:t>Театрализованная деятельность</a:t>
          </a:r>
          <a:endParaRPr lang="ru-RU" dirty="0"/>
        </a:p>
      </dgm:t>
    </dgm:pt>
    <dgm:pt modelId="{57D10B85-0181-4107-983E-4AB90B9264C3}" type="parTrans" cxnId="{480E8A2F-4B5A-4F10-B8B4-9060BFE1BA6D}">
      <dgm:prSet/>
      <dgm:spPr/>
      <dgm:t>
        <a:bodyPr/>
        <a:lstStyle/>
        <a:p>
          <a:endParaRPr lang="ru-RU"/>
        </a:p>
      </dgm:t>
    </dgm:pt>
    <dgm:pt modelId="{F58E0DD0-4A5A-4651-9D27-5A233F13F2DE}" type="sibTrans" cxnId="{480E8A2F-4B5A-4F10-B8B4-9060BFE1BA6D}">
      <dgm:prSet/>
      <dgm:spPr/>
      <dgm:t>
        <a:bodyPr/>
        <a:lstStyle/>
        <a:p>
          <a:endParaRPr lang="ru-RU"/>
        </a:p>
      </dgm:t>
    </dgm:pt>
    <dgm:pt modelId="{B0733598-6E54-446A-8948-0BECC6C11D1D}">
      <dgm:prSet phldrT="[Текст]"/>
      <dgm:spPr/>
      <dgm:t>
        <a:bodyPr/>
        <a:lstStyle/>
        <a:p>
          <a:r>
            <a:rPr lang="ru-RU" dirty="0" smtClean="0"/>
            <a:t>Социально-коммуникативное развитие</a:t>
          </a:r>
          <a:endParaRPr lang="ru-RU" dirty="0"/>
        </a:p>
      </dgm:t>
    </dgm:pt>
    <dgm:pt modelId="{86FAE654-FCD5-4E9B-9B0B-52D072D999E0}" type="parTrans" cxnId="{04F19344-2117-405E-B89E-9CE0E9E27091}">
      <dgm:prSet/>
      <dgm:spPr/>
      <dgm:t>
        <a:bodyPr/>
        <a:lstStyle/>
        <a:p>
          <a:endParaRPr lang="ru-RU"/>
        </a:p>
      </dgm:t>
    </dgm:pt>
    <dgm:pt modelId="{D089ABEE-0E01-4B73-9101-51BF3A80669A}" type="sibTrans" cxnId="{04F19344-2117-405E-B89E-9CE0E9E27091}">
      <dgm:prSet/>
      <dgm:spPr/>
      <dgm:t>
        <a:bodyPr/>
        <a:lstStyle/>
        <a:p>
          <a:endParaRPr lang="ru-RU"/>
        </a:p>
      </dgm:t>
    </dgm:pt>
    <dgm:pt modelId="{6E167D79-4E29-4734-9B92-517D8AB3CFB1}">
      <dgm:prSet phldrT="[Текст]"/>
      <dgm:spPr/>
      <dgm:t>
        <a:bodyPr/>
        <a:lstStyle/>
        <a:p>
          <a:r>
            <a:rPr lang="ru-RU" dirty="0" smtClean="0"/>
            <a:t>Познавательное развитие</a:t>
          </a:r>
          <a:endParaRPr lang="ru-RU" dirty="0"/>
        </a:p>
      </dgm:t>
    </dgm:pt>
    <dgm:pt modelId="{6EB8684D-0130-48FC-8111-81DA1794D3AD}" type="parTrans" cxnId="{1AC5EC36-1EFB-4B0E-8F71-E8D470AC8025}">
      <dgm:prSet/>
      <dgm:spPr/>
      <dgm:t>
        <a:bodyPr/>
        <a:lstStyle/>
        <a:p>
          <a:endParaRPr lang="ru-RU"/>
        </a:p>
      </dgm:t>
    </dgm:pt>
    <dgm:pt modelId="{13A7CF65-DCC2-4593-A866-54E66338C7D1}" type="sibTrans" cxnId="{1AC5EC36-1EFB-4B0E-8F71-E8D470AC8025}">
      <dgm:prSet/>
      <dgm:spPr/>
      <dgm:t>
        <a:bodyPr/>
        <a:lstStyle/>
        <a:p>
          <a:endParaRPr lang="ru-RU"/>
        </a:p>
      </dgm:t>
    </dgm:pt>
    <dgm:pt modelId="{BAB1ED41-BA83-4732-80D5-52FBEA6F41BE}">
      <dgm:prSet phldrT="[Текст]"/>
      <dgm:spPr/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9A40FD17-A635-4082-AAF8-6DA37A5B2A8D}" type="parTrans" cxnId="{95506668-624D-4328-A944-7F73069DE044}">
      <dgm:prSet/>
      <dgm:spPr/>
      <dgm:t>
        <a:bodyPr/>
        <a:lstStyle/>
        <a:p>
          <a:endParaRPr lang="ru-RU"/>
        </a:p>
      </dgm:t>
    </dgm:pt>
    <dgm:pt modelId="{FCBDB6CE-9976-4E7C-8A99-E8D267525C57}" type="sibTrans" cxnId="{95506668-624D-4328-A944-7F73069DE044}">
      <dgm:prSet/>
      <dgm:spPr/>
      <dgm:t>
        <a:bodyPr/>
        <a:lstStyle/>
        <a:p>
          <a:endParaRPr lang="ru-RU"/>
        </a:p>
      </dgm:t>
    </dgm:pt>
    <dgm:pt modelId="{984A90CD-74D1-495B-BDE5-D401AA154D62}">
      <dgm:prSet phldrT="[Текст]"/>
      <dgm:spPr/>
      <dgm:t>
        <a:bodyPr/>
        <a:lstStyle/>
        <a:p>
          <a:r>
            <a:rPr lang="ru-RU" dirty="0" smtClean="0"/>
            <a:t>Художественно-эстетическое эстетическое развитие</a:t>
          </a:r>
          <a:endParaRPr lang="ru-RU" dirty="0"/>
        </a:p>
      </dgm:t>
    </dgm:pt>
    <dgm:pt modelId="{2371235E-043B-46AA-A630-DB0C257FF114}" type="parTrans" cxnId="{77E8850C-121C-4457-83FB-5FB0466B32E9}">
      <dgm:prSet/>
      <dgm:spPr/>
      <dgm:t>
        <a:bodyPr/>
        <a:lstStyle/>
        <a:p>
          <a:endParaRPr lang="ru-RU"/>
        </a:p>
      </dgm:t>
    </dgm:pt>
    <dgm:pt modelId="{7022875F-9C42-430B-BD22-6A5DD0366F85}" type="sibTrans" cxnId="{77E8850C-121C-4457-83FB-5FB0466B32E9}">
      <dgm:prSet/>
      <dgm:spPr/>
      <dgm:t>
        <a:bodyPr/>
        <a:lstStyle/>
        <a:p>
          <a:endParaRPr lang="ru-RU"/>
        </a:p>
      </dgm:t>
    </dgm:pt>
    <dgm:pt modelId="{50496948-0075-4322-9ACB-82A2CC8DE618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C023388A-35E7-42C8-A916-D288650BA502}" type="parTrans" cxnId="{DCD7E7A3-C414-4182-9CDB-F91DB611EBC4}">
      <dgm:prSet/>
      <dgm:spPr/>
      <dgm:t>
        <a:bodyPr/>
        <a:lstStyle/>
        <a:p>
          <a:endParaRPr lang="ru-RU"/>
        </a:p>
      </dgm:t>
    </dgm:pt>
    <dgm:pt modelId="{8CDD55A9-3A96-4179-8D64-BD9600DC2832}" type="sibTrans" cxnId="{DCD7E7A3-C414-4182-9CDB-F91DB611EBC4}">
      <dgm:prSet/>
      <dgm:spPr/>
      <dgm:t>
        <a:bodyPr/>
        <a:lstStyle/>
        <a:p>
          <a:endParaRPr lang="ru-RU"/>
        </a:p>
      </dgm:t>
    </dgm:pt>
    <dgm:pt modelId="{8923378B-C9D5-4864-8198-F5C7922F5C27}" type="pres">
      <dgm:prSet presAssocID="{7442C98C-B679-43D6-951D-1303F37B04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BB451-5F6D-4CA8-A7BE-5AF7448A327F}" type="pres">
      <dgm:prSet presAssocID="{B70E94FA-9D47-485E-9CAA-BC61D7328520}" presName="centerShape" presStyleLbl="node0" presStyleIdx="0" presStyleCnt="1"/>
      <dgm:spPr/>
      <dgm:t>
        <a:bodyPr/>
        <a:lstStyle/>
        <a:p>
          <a:endParaRPr lang="ru-RU"/>
        </a:p>
      </dgm:t>
    </dgm:pt>
    <dgm:pt modelId="{B788B5C7-B019-443D-903E-AFBEEF145E13}" type="pres">
      <dgm:prSet presAssocID="{86FAE654-FCD5-4E9B-9B0B-52D072D999E0}" presName="Name9" presStyleLbl="parChTrans1D2" presStyleIdx="0" presStyleCnt="5"/>
      <dgm:spPr/>
      <dgm:t>
        <a:bodyPr/>
        <a:lstStyle/>
        <a:p>
          <a:endParaRPr lang="ru-RU"/>
        </a:p>
      </dgm:t>
    </dgm:pt>
    <dgm:pt modelId="{D81DEF23-F141-49B7-8968-8D5CB998E502}" type="pres">
      <dgm:prSet presAssocID="{86FAE654-FCD5-4E9B-9B0B-52D072D999E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CAA8908-8954-4AE6-A291-2AEF6CC61F10}" type="pres">
      <dgm:prSet presAssocID="{B0733598-6E54-446A-8948-0BECC6C11D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BE07-E41C-41E3-9B9C-D138411BCA39}" type="pres">
      <dgm:prSet presAssocID="{6EB8684D-0130-48FC-8111-81DA1794D3AD}" presName="Name9" presStyleLbl="parChTrans1D2" presStyleIdx="1" presStyleCnt="5"/>
      <dgm:spPr/>
      <dgm:t>
        <a:bodyPr/>
        <a:lstStyle/>
        <a:p>
          <a:endParaRPr lang="ru-RU"/>
        </a:p>
      </dgm:t>
    </dgm:pt>
    <dgm:pt modelId="{173E6ECC-30F0-472E-ADAE-624B15D27525}" type="pres">
      <dgm:prSet presAssocID="{6EB8684D-0130-48FC-8111-81DA1794D3A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5943C25-F8C3-46B4-871B-6AE3C9435033}" type="pres">
      <dgm:prSet presAssocID="{6E167D79-4E29-4734-9B92-517D8AB3CF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92AFA-D81E-4A81-9F71-0F8E4940062D}" type="pres">
      <dgm:prSet presAssocID="{9A40FD17-A635-4082-AAF8-6DA37A5B2A8D}" presName="Name9" presStyleLbl="parChTrans1D2" presStyleIdx="2" presStyleCnt="5"/>
      <dgm:spPr/>
      <dgm:t>
        <a:bodyPr/>
        <a:lstStyle/>
        <a:p>
          <a:endParaRPr lang="ru-RU"/>
        </a:p>
      </dgm:t>
    </dgm:pt>
    <dgm:pt modelId="{A319D74A-70BB-4A30-B55C-217E43768E44}" type="pres">
      <dgm:prSet presAssocID="{9A40FD17-A635-4082-AAF8-6DA37A5B2A8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D22F16-2F25-4099-9370-BC53A864CDA6}" type="pres">
      <dgm:prSet presAssocID="{BAB1ED41-BA83-4732-80D5-52FBEA6F41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B591-11AB-4C6B-9D9C-270129C74F76}" type="pres">
      <dgm:prSet presAssocID="{2371235E-043B-46AA-A630-DB0C257FF114}" presName="Name9" presStyleLbl="parChTrans1D2" presStyleIdx="3" presStyleCnt="5"/>
      <dgm:spPr/>
      <dgm:t>
        <a:bodyPr/>
        <a:lstStyle/>
        <a:p>
          <a:endParaRPr lang="ru-RU"/>
        </a:p>
      </dgm:t>
    </dgm:pt>
    <dgm:pt modelId="{3F0DD884-57A0-4949-9912-175E57D26CF4}" type="pres">
      <dgm:prSet presAssocID="{2371235E-043B-46AA-A630-DB0C257FF11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BCEE84D-B018-49B5-9D96-94817BC93676}" type="pres">
      <dgm:prSet presAssocID="{984A90CD-74D1-495B-BDE5-D401AA154D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B9B69-3F22-4CE2-A0CB-1C0FD1852E01}" type="pres">
      <dgm:prSet presAssocID="{C023388A-35E7-42C8-A916-D288650BA502}" presName="Name9" presStyleLbl="parChTrans1D2" presStyleIdx="4" presStyleCnt="5"/>
      <dgm:spPr/>
      <dgm:t>
        <a:bodyPr/>
        <a:lstStyle/>
        <a:p>
          <a:endParaRPr lang="ru-RU"/>
        </a:p>
      </dgm:t>
    </dgm:pt>
    <dgm:pt modelId="{992D6728-3107-4BB9-A14D-511887938BFC}" type="pres">
      <dgm:prSet presAssocID="{C023388A-35E7-42C8-A916-D288650BA50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DB6DABB-9769-450A-B813-F6546C660D95}" type="pres">
      <dgm:prSet presAssocID="{50496948-0075-4322-9ACB-82A2CC8DE6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39A0E-E518-4AC4-8EF9-3AE14FBA9A15}" type="presOf" srcId="{BAB1ED41-BA83-4732-80D5-52FBEA6F41BE}" destId="{CDD22F16-2F25-4099-9370-BC53A864CDA6}" srcOrd="0" destOrd="0" presId="urn:microsoft.com/office/officeart/2005/8/layout/radial1"/>
    <dgm:cxn modelId="{DA4B3127-53DE-4225-8FED-203B43477784}" type="presOf" srcId="{6E167D79-4E29-4734-9B92-517D8AB3CFB1}" destId="{25943C25-F8C3-46B4-871B-6AE3C9435033}" srcOrd="0" destOrd="0" presId="urn:microsoft.com/office/officeart/2005/8/layout/radial1"/>
    <dgm:cxn modelId="{7B7AF150-EB6F-4FBB-99A4-46873F26BE94}" type="presOf" srcId="{C023388A-35E7-42C8-A916-D288650BA502}" destId="{992D6728-3107-4BB9-A14D-511887938BFC}" srcOrd="1" destOrd="0" presId="urn:microsoft.com/office/officeart/2005/8/layout/radial1"/>
    <dgm:cxn modelId="{DCD7E7A3-C414-4182-9CDB-F91DB611EBC4}" srcId="{B70E94FA-9D47-485E-9CAA-BC61D7328520}" destId="{50496948-0075-4322-9ACB-82A2CC8DE618}" srcOrd="4" destOrd="0" parTransId="{C023388A-35E7-42C8-A916-D288650BA502}" sibTransId="{8CDD55A9-3A96-4179-8D64-BD9600DC2832}"/>
    <dgm:cxn modelId="{82C281EA-01DC-4B9F-8954-F6DC6D71802B}" type="presOf" srcId="{C023388A-35E7-42C8-A916-D288650BA502}" destId="{9F1B9B69-3F22-4CE2-A0CB-1C0FD1852E01}" srcOrd="0" destOrd="0" presId="urn:microsoft.com/office/officeart/2005/8/layout/radial1"/>
    <dgm:cxn modelId="{95506668-624D-4328-A944-7F73069DE044}" srcId="{B70E94FA-9D47-485E-9CAA-BC61D7328520}" destId="{BAB1ED41-BA83-4732-80D5-52FBEA6F41BE}" srcOrd="2" destOrd="0" parTransId="{9A40FD17-A635-4082-AAF8-6DA37A5B2A8D}" sibTransId="{FCBDB6CE-9976-4E7C-8A99-E8D267525C57}"/>
    <dgm:cxn modelId="{B07CC578-1251-45BB-BDE7-5FBF28298B5D}" type="presOf" srcId="{984A90CD-74D1-495B-BDE5-D401AA154D62}" destId="{7BCEE84D-B018-49B5-9D96-94817BC93676}" srcOrd="0" destOrd="0" presId="urn:microsoft.com/office/officeart/2005/8/layout/radial1"/>
    <dgm:cxn modelId="{04F19344-2117-405E-B89E-9CE0E9E27091}" srcId="{B70E94FA-9D47-485E-9CAA-BC61D7328520}" destId="{B0733598-6E54-446A-8948-0BECC6C11D1D}" srcOrd="0" destOrd="0" parTransId="{86FAE654-FCD5-4E9B-9B0B-52D072D999E0}" sibTransId="{D089ABEE-0E01-4B73-9101-51BF3A80669A}"/>
    <dgm:cxn modelId="{5E4595EC-D38F-4069-8787-5329FEEAE7DD}" type="presOf" srcId="{2371235E-043B-46AA-A630-DB0C257FF114}" destId="{2E40B591-11AB-4C6B-9D9C-270129C74F76}" srcOrd="0" destOrd="0" presId="urn:microsoft.com/office/officeart/2005/8/layout/radial1"/>
    <dgm:cxn modelId="{2A1FF19C-9FF6-4334-B4B8-428410FCCCF6}" type="presOf" srcId="{86FAE654-FCD5-4E9B-9B0B-52D072D999E0}" destId="{D81DEF23-F141-49B7-8968-8D5CB998E502}" srcOrd="1" destOrd="0" presId="urn:microsoft.com/office/officeart/2005/8/layout/radial1"/>
    <dgm:cxn modelId="{AA76FDD4-D51D-4738-836C-CC21B5C69A01}" type="presOf" srcId="{7442C98C-B679-43D6-951D-1303F37B0485}" destId="{8923378B-C9D5-4864-8198-F5C7922F5C27}" srcOrd="0" destOrd="0" presId="urn:microsoft.com/office/officeart/2005/8/layout/radial1"/>
    <dgm:cxn modelId="{08474091-6B9F-4D3B-BA5A-AE40C0120A22}" type="presOf" srcId="{6EB8684D-0130-48FC-8111-81DA1794D3AD}" destId="{173E6ECC-30F0-472E-ADAE-624B15D27525}" srcOrd="1" destOrd="0" presId="urn:microsoft.com/office/officeart/2005/8/layout/radial1"/>
    <dgm:cxn modelId="{D26D8216-9099-40BE-AEC8-A61ED56B1A12}" type="presOf" srcId="{2371235E-043B-46AA-A630-DB0C257FF114}" destId="{3F0DD884-57A0-4949-9912-175E57D26CF4}" srcOrd="1" destOrd="0" presId="urn:microsoft.com/office/officeart/2005/8/layout/radial1"/>
    <dgm:cxn modelId="{77E8850C-121C-4457-83FB-5FB0466B32E9}" srcId="{B70E94FA-9D47-485E-9CAA-BC61D7328520}" destId="{984A90CD-74D1-495B-BDE5-D401AA154D62}" srcOrd="3" destOrd="0" parTransId="{2371235E-043B-46AA-A630-DB0C257FF114}" sibTransId="{7022875F-9C42-430B-BD22-6A5DD0366F85}"/>
    <dgm:cxn modelId="{480E8A2F-4B5A-4F10-B8B4-9060BFE1BA6D}" srcId="{7442C98C-B679-43D6-951D-1303F37B0485}" destId="{B70E94FA-9D47-485E-9CAA-BC61D7328520}" srcOrd="0" destOrd="0" parTransId="{57D10B85-0181-4107-983E-4AB90B9264C3}" sibTransId="{F58E0DD0-4A5A-4651-9D27-5A233F13F2DE}"/>
    <dgm:cxn modelId="{7DE93CD6-8592-438B-AA6F-1FFCF5D68E24}" type="presOf" srcId="{9A40FD17-A635-4082-AAF8-6DA37A5B2A8D}" destId="{3DF92AFA-D81E-4A81-9F71-0F8E4940062D}" srcOrd="0" destOrd="0" presId="urn:microsoft.com/office/officeart/2005/8/layout/radial1"/>
    <dgm:cxn modelId="{5350908E-38BC-47BD-991D-9E2FE3F3F849}" type="presOf" srcId="{6EB8684D-0130-48FC-8111-81DA1794D3AD}" destId="{9ADEBE07-E41C-41E3-9B9C-D138411BCA39}" srcOrd="0" destOrd="0" presId="urn:microsoft.com/office/officeart/2005/8/layout/radial1"/>
    <dgm:cxn modelId="{AE1E84BA-F92F-4219-8DE6-A49A5A0727A5}" type="presOf" srcId="{B70E94FA-9D47-485E-9CAA-BC61D7328520}" destId="{A2ABB451-5F6D-4CA8-A7BE-5AF7448A327F}" srcOrd="0" destOrd="0" presId="urn:microsoft.com/office/officeart/2005/8/layout/radial1"/>
    <dgm:cxn modelId="{8A0A1D4A-5EF7-484D-8ED8-C0AB02023E31}" type="presOf" srcId="{9A40FD17-A635-4082-AAF8-6DA37A5B2A8D}" destId="{A319D74A-70BB-4A30-B55C-217E43768E44}" srcOrd="1" destOrd="0" presId="urn:microsoft.com/office/officeart/2005/8/layout/radial1"/>
    <dgm:cxn modelId="{2113C70C-A756-456E-8784-EAFD34D05A90}" type="presOf" srcId="{B0733598-6E54-446A-8948-0BECC6C11D1D}" destId="{DCAA8908-8954-4AE6-A291-2AEF6CC61F10}" srcOrd="0" destOrd="0" presId="urn:microsoft.com/office/officeart/2005/8/layout/radial1"/>
    <dgm:cxn modelId="{3F25206D-D6BC-4C83-803F-7CCE433EE913}" type="presOf" srcId="{50496948-0075-4322-9ACB-82A2CC8DE618}" destId="{6DB6DABB-9769-450A-B813-F6546C660D95}" srcOrd="0" destOrd="0" presId="urn:microsoft.com/office/officeart/2005/8/layout/radial1"/>
    <dgm:cxn modelId="{1AC5EC36-1EFB-4B0E-8F71-E8D470AC8025}" srcId="{B70E94FA-9D47-485E-9CAA-BC61D7328520}" destId="{6E167D79-4E29-4734-9B92-517D8AB3CFB1}" srcOrd="1" destOrd="0" parTransId="{6EB8684D-0130-48FC-8111-81DA1794D3AD}" sibTransId="{13A7CF65-DCC2-4593-A866-54E66338C7D1}"/>
    <dgm:cxn modelId="{C8EFDAD3-EC57-4A8A-9CAA-0EE5CB26AA09}" type="presOf" srcId="{86FAE654-FCD5-4E9B-9B0B-52D072D999E0}" destId="{B788B5C7-B019-443D-903E-AFBEEF145E13}" srcOrd="0" destOrd="0" presId="urn:microsoft.com/office/officeart/2005/8/layout/radial1"/>
    <dgm:cxn modelId="{8DF787AD-827E-4656-AFEF-C8ECED029CAA}" type="presParOf" srcId="{8923378B-C9D5-4864-8198-F5C7922F5C27}" destId="{A2ABB451-5F6D-4CA8-A7BE-5AF7448A327F}" srcOrd="0" destOrd="0" presId="urn:microsoft.com/office/officeart/2005/8/layout/radial1"/>
    <dgm:cxn modelId="{AE7E9E64-F58B-4D0F-842F-E1971A405401}" type="presParOf" srcId="{8923378B-C9D5-4864-8198-F5C7922F5C27}" destId="{B788B5C7-B019-443D-903E-AFBEEF145E13}" srcOrd="1" destOrd="0" presId="urn:microsoft.com/office/officeart/2005/8/layout/radial1"/>
    <dgm:cxn modelId="{69D38ED5-4263-4CFC-B618-760A153FF437}" type="presParOf" srcId="{B788B5C7-B019-443D-903E-AFBEEF145E13}" destId="{D81DEF23-F141-49B7-8968-8D5CB998E502}" srcOrd="0" destOrd="0" presId="urn:microsoft.com/office/officeart/2005/8/layout/radial1"/>
    <dgm:cxn modelId="{397D2965-D0B7-4318-A2DE-8D94B476D482}" type="presParOf" srcId="{8923378B-C9D5-4864-8198-F5C7922F5C27}" destId="{DCAA8908-8954-4AE6-A291-2AEF6CC61F10}" srcOrd="2" destOrd="0" presId="urn:microsoft.com/office/officeart/2005/8/layout/radial1"/>
    <dgm:cxn modelId="{B4F03D61-08E6-483A-B782-D16A031CAC24}" type="presParOf" srcId="{8923378B-C9D5-4864-8198-F5C7922F5C27}" destId="{9ADEBE07-E41C-41E3-9B9C-D138411BCA39}" srcOrd="3" destOrd="0" presId="urn:microsoft.com/office/officeart/2005/8/layout/radial1"/>
    <dgm:cxn modelId="{90D7921E-AA4E-42F7-8633-5CD0BDF32140}" type="presParOf" srcId="{9ADEBE07-E41C-41E3-9B9C-D138411BCA39}" destId="{173E6ECC-30F0-472E-ADAE-624B15D27525}" srcOrd="0" destOrd="0" presId="urn:microsoft.com/office/officeart/2005/8/layout/radial1"/>
    <dgm:cxn modelId="{C11D19F8-1D8A-43B1-8048-3A83B63CBBE8}" type="presParOf" srcId="{8923378B-C9D5-4864-8198-F5C7922F5C27}" destId="{25943C25-F8C3-46B4-871B-6AE3C9435033}" srcOrd="4" destOrd="0" presId="urn:microsoft.com/office/officeart/2005/8/layout/radial1"/>
    <dgm:cxn modelId="{EDC792EF-2174-461C-ADCC-6A6F8AEA405C}" type="presParOf" srcId="{8923378B-C9D5-4864-8198-F5C7922F5C27}" destId="{3DF92AFA-D81E-4A81-9F71-0F8E4940062D}" srcOrd="5" destOrd="0" presId="urn:microsoft.com/office/officeart/2005/8/layout/radial1"/>
    <dgm:cxn modelId="{BBB4E944-A831-4B1A-8385-83E2C515BC5D}" type="presParOf" srcId="{3DF92AFA-D81E-4A81-9F71-0F8E4940062D}" destId="{A319D74A-70BB-4A30-B55C-217E43768E44}" srcOrd="0" destOrd="0" presId="urn:microsoft.com/office/officeart/2005/8/layout/radial1"/>
    <dgm:cxn modelId="{0C46DA35-F990-463B-8760-AB92CA91E4A2}" type="presParOf" srcId="{8923378B-C9D5-4864-8198-F5C7922F5C27}" destId="{CDD22F16-2F25-4099-9370-BC53A864CDA6}" srcOrd="6" destOrd="0" presId="urn:microsoft.com/office/officeart/2005/8/layout/radial1"/>
    <dgm:cxn modelId="{6855C520-AA4D-4BFA-92E3-BAADE5337A16}" type="presParOf" srcId="{8923378B-C9D5-4864-8198-F5C7922F5C27}" destId="{2E40B591-11AB-4C6B-9D9C-270129C74F76}" srcOrd="7" destOrd="0" presId="urn:microsoft.com/office/officeart/2005/8/layout/radial1"/>
    <dgm:cxn modelId="{339FFF86-DFAD-4750-A20F-FA561D4714D8}" type="presParOf" srcId="{2E40B591-11AB-4C6B-9D9C-270129C74F76}" destId="{3F0DD884-57A0-4949-9912-175E57D26CF4}" srcOrd="0" destOrd="0" presId="urn:microsoft.com/office/officeart/2005/8/layout/radial1"/>
    <dgm:cxn modelId="{B215CE1E-CF69-4FBA-99CE-E570C9963F34}" type="presParOf" srcId="{8923378B-C9D5-4864-8198-F5C7922F5C27}" destId="{7BCEE84D-B018-49B5-9D96-94817BC93676}" srcOrd="8" destOrd="0" presId="urn:microsoft.com/office/officeart/2005/8/layout/radial1"/>
    <dgm:cxn modelId="{FC93BE25-E5C9-4E06-A377-36A280D6F26F}" type="presParOf" srcId="{8923378B-C9D5-4864-8198-F5C7922F5C27}" destId="{9F1B9B69-3F22-4CE2-A0CB-1C0FD1852E01}" srcOrd="9" destOrd="0" presId="urn:microsoft.com/office/officeart/2005/8/layout/radial1"/>
    <dgm:cxn modelId="{DCBEEB40-3322-4B85-817D-4290A81CF02E}" type="presParOf" srcId="{9F1B9B69-3F22-4CE2-A0CB-1C0FD1852E01}" destId="{992D6728-3107-4BB9-A14D-511887938BFC}" srcOrd="0" destOrd="0" presId="urn:microsoft.com/office/officeart/2005/8/layout/radial1"/>
    <dgm:cxn modelId="{D06DF9EE-4691-4512-A906-38652CACCD91}" type="presParOf" srcId="{8923378B-C9D5-4864-8198-F5C7922F5C27}" destId="{6DB6DABB-9769-450A-B813-F6546C660D9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BB451-5F6D-4CA8-A7BE-5AF7448A327F}">
      <dsp:nvSpPr>
        <dsp:cNvPr id="0" name=""/>
        <dsp:cNvSpPr/>
      </dsp:nvSpPr>
      <dsp:spPr>
        <a:xfrm>
          <a:off x="3650704" y="1686774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Театрализованная деятельность</a:t>
          </a:r>
          <a:endParaRPr lang="ru-RU" sz="800" kern="1200" dirty="0"/>
        </a:p>
      </dsp:txBody>
      <dsp:txXfrm>
        <a:off x="3840338" y="1876408"/>
        <a:ext cx="915635" cy="915635"/>
      </dsp:txXfrm>
    </dsp:sp>
    <dsp:sp modelId="{B788B5C7-B019-443D-903E-AFBEEF145E13}">
      <dsp:nvSpPr>
        <dsp:cNvPr id="0" name=""/>
        <dsp:cNvSpPr/>
      </dsp:nvSpPr>
      <dsp:spPr>
        <a:xfrm rot="16200000">
          <a:off x="4103753" y="1478814"/>
          <a:ext cx="38880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8805" y="135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8435" y="1482651"/>
        <a:ext cx="19440" cy="19440"/>
      </dsp:txXfrm>
    </dsp:sp>
    <dsp:sp modelId="{DCAA8908-8954-4AE6-A291-2AEF6CC61F10}">
      <dsp:nvSpPr>
        <dsp:cNvPr id="0" name=""/>
        <dsp:cNvSpPr/>
      </dsp:nvSpPr>
      <dsp:spPr>
        <a:xfrm>
          <a:off x="3650704" y="3065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Социально-коммуникативное развитие</a:t>
          </a:r>
          <a:endParaRPr lang="ru-RU" sz="800" kern="1200" dirty="0"/>
        </a:p>
      </dsp:txBody>
      <dsp:txXfrm>
        <a:off x="3840338" y="192699"/>
        <a:ext cx="915635" cy="915635"/>
      </dsp:txXfrm>
    </dsp:sp>
    <dsp:sp modelId="{9ADEBE07-E41C-41E3-9B9C-D138411BCA39}">
      <dsp:nvSpPr>
        <dsp:cNvPr id="0" name=""/>
        <dsp:cNvSpPr/>
      </dsp:nvSpPr>
      <dsp:spPr>
        <a:xfrm rot="20520000">
          <a:off x="4904404" y="2060521"/>
          <a:ext cx="38880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8805" y="135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89086" y="2064358"/>
        <a:ext cx="19440" cy="19440"/>
      </dsp:txXfrm>
    </dsp:sp>
    <dsp:sp modelId="{25943C25-F8C3-46B4-871B-6AE3C9435033}">
      <dsp:nvSpPr>
        <dsp:cNvPr id="0" name=""/>
        <dsp:cNvSpPr/>
      </dsp:nvSpPr>
      <dsp:spPr>
        <a:xfrm>
          <a:off x="5252006" y="1166479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Познавательное развитие</a:t>
          </a:r>
          <a:endParaRPr lang="ru-RU" sz="800" kern="1200" dirty="0"/>
        </a:p>
      </dsp:txBody>
      <dsp:txXfrm>
        <a:off x="5441640" y="1356113"/>
        <a:ext cx="915635" cy="915635"/>
      </dsp:txXfrm>
    </dsp:sp>
    <dsp:sp modelId="{3DF92AFA-D81E-4A81-9F71-0F8E4940062D}">
      <dsp:nvSpPr>
        <dsp:cNvPr id="0" name=""/>
        <dsp:cNvSpPr/>
      </dsp:nvSpPr>
      <dsp:spPr>
        <a:xfrm rot="3240000">
          <a:off x="4598582" y="3001743"/>
          <a:ext cx="38880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8805" y="135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3265" y="3005580"/>
        <a:ext cx="19440" cy="19440"/>
      </dsp:txXfrm>
    </dsp:sp>
    <dsp:sp modelId="{CDD22F16-2F25-4099-9370-BC53A864CDA6}">
      <dsp:nvSpPr>
        <dsp:cNvPr id="0" name=""/>
        <dsp:cNvSpPr/>
      </dsp:nvSpPr>
      <dsp:spPr>
        <a:xfrm>
          <a:off x="4640363" y="3048923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Речевое развитие</a:t>
          </a:r>
          <a:endParaRPr lang="ru-RU" sz="800" kern="1200" dirty="0"/>
        </a:p>
      </dsp:txBody>
      <dsp:txXfrm>
        <a:off x="4829997" y="3238557"/>
        <a:ext cx="915635" cy="915635"/>
      </dsp:txXfrm>
    </dsp:sp>
    <dsp:sp modelId="{2E40B591-11AB-4C6B-9D9C-270129C74F76}">
      <dsp:nvSpPr>
        <dsp:cNvPr id="0" name=""/>
        <dsp:cNvSpPr/>
      </dsp:nvSpPr>
      <dsp:spPr>
        <a:xfrm rot="7560000">
          <a:off x="3608923" y="3001743"/>
          <a:ext cx="38880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8805" y="135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93606" y="3005580"/>
        <a:ext cx="19440" cy="19440"/>
      </dsp:txXfrm>
    </dsp:sp>
    <dsp:sp modelId="{7BCEE84D-B018-49B5-9D96-94817BC93676}">
      <dsp:nvSpPr>
        <dsp:cNvPr id="0" name=""/>
        <dsp:cNvSpPr/>
      </dsp:nvSpPr>
      <dsp:spPr>
        <a:xfrm>
          <a:off x="2661045" y="3048923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Художественно-эстетическое эстетическое развитие</a:t>
          </a:r>
          <a:endParaRPr lang="ru-RU" sz="800" kern="1200" dirty="0"/>
        </a:p>
      </dsp:txBody>
      <dsp:txXfrm>
        <a:off x="2850679" y="3238557"/>
        <a:ext cx="915635" cy="915635"/>
      </dsp:txXfrm>
    </dsp:sp>
    <dsp:sp modelId="{9F1B9B69-3F22-4CE2-A0CB-1C0FD1852E01}">
      <dsp:nvSpPr>
        <dsp:cNvPr id="0" name=""/>
        <dsp:cNvSpPr/>
      </dsp:nvSpPr>
      <dsp:spPr>
        <a:xfrm rot="11880000">
          <a:off x="3303102" y="2060521"/>
          <a:ext cx="388805" cy="27114"/>
        </a:xfrm>
        <a:custGeom>
          <a:avLst/>
          <a:gdLst/>
          <a:ahLst/>
          <a:cxnLst/>
          <a:rect l="0" t="0" r="0" b="0"/>
          <a:pathLst>
            <a:path>
              <a:moveTo>
                <a:pt x="0" y="13557"/>
              </a:moveTo>
              <a:lnTo>
                <a:pt x="388805" y="135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87784" y="2064358"/>
        <a:ext cx="19440" cy="19440"/>
      </dsp:txXfrm>
    </dsp:sp>
    <dsp:sp modelId="{6DB6DABB-9769-450A-B813-F6546C660D95}">
      <dsp:nvSpPr>
        <dsp:cNvPr id="0" name=""/>
        <dsp:cNvSpPr/>
      </dsp:nvSpPr>
      <dsp:spPr>
        <a:xfrm>
          <a:off x="2049402" y="1166479"/>
          <a:ext cx="1294903" cy="129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Физическое развитие</a:t>
          </a:r>
          <a:endParaRPr lang="ru-RU" sz="800" kern="1200" dirty="0"/>
        </a:p>
      </dsp:txBody>
      <dsp:txXfrm>
        <a:off x="2239036" y="1356113"/>
        <a:ext cx="915635" cy="91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9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03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5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9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9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94D7-FF9F-474B-8DEB-4854149AD75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9A4FA-8D38-4272-9CC8-A7CFA2BB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7639" y="0"/>
            <a:ext cx="8961119" cy="3182156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творческой личности ребёнка средствами театральной деятельности»   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307" y="4050836"/>
            <a:ext cx="7766936" cy="268524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Федерального              государственного образовательного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тандарта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 Иванова Ирина Павловна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40240" cy="33375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Театр один из самых демократичных и доступных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искусств для детей, он позволяет решать многие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актуальные проблемы современной педагогики и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психологии, связанные с творческим развитием,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нравственным воспитанием; развитием коммуникативных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 личности (обучение вербальным и невербальным видам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общения); созданием положительного эмоционального настроя,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снятием напряжённости, решением конфликтных ситуаций.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3336925"/>
            <a:ext cx="4818751" cy="3398838"/>
          </a:xfrm>
        </p:spPr>
      </p:pic>
    </p:spTree>
    <p:extLst>
      <p:ext uri="{BB962C8B-B14F-4D97-AF65-F5344CB8AC3E}">
        <p14:creationId xmlns:p14="http://schemas.microsoft.com/office/powerpoint/2010/main" val="37467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502602" cy="2651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АКТУАЛЬНОСТЬ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Современные условия предусматривают развитие 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творческой и креативной личности.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Театрализованная деятельность учит детей быть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творческими личностями, способными к восприятию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новизны, умению импровизировать.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2861628"/>
            <a:ext cx="5044440" cy="3881437"/>
          </a:xfrm>
        </p:spPr>
      </p:pic>
    </p:spTree>
    <p:extLst>
      <p:ext uri="{BB962C8B-B14F-4D97-AF65-F5344CB8AC3E}">
        <p14:creationId xmlns:p14="http://schemas.microsoft.com/office/powerpoint/2010/main" val="34141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274002" cy="177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Е Л 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творческой активности детей в театральной деятельности, обеспечить условия  с другими видами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целостном педагогическом процессе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826945"/>
              </p:ext>
            </p:extLst>
          </p:nvPr>
        </p:nvGraphicFramePr>
        <p:xfrm>
          <a:off x="677863" y="2160588"/>
          <a:ext cx="8596312" cy="434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2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"/>
            <a:ext cx="9274002" cy="3398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З А Д А Ч 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эмоциональность и выразительность речи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дошкольников.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Способствовать формированию эстетического вкуса.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Обеспечить взаимосвязь с другими видами деятельности: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изобразительной , музыкальной, художественной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литературой,…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2" y="3688080"/>
            <a:ext cx="3441858" cy="2712720"/>
          </a:xfrm>
        </p:spPr>
      </p:pic>
    </p:spTree>
    <p:extLst>
      <p:ext uri="{BB962C8B-B14F-4D97-AF65-F5344CB8AC3E}">
        <p14:creationId xmlns:p14="http://schemas.microsoft.com/office/powerpoint/2010/main" val="8995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9197802" cy="3124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Принципы организации и оформления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театрализации в предметно-развивающей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среде группы ДОУ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Принцип комплексирования и гибкого зонирования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55" y="2987675"/>
            <a:ext cx="4428066" cy="3321050"/>
          </a:xfrm>
        </p:spPr>
      </p:pic>
    </p:spTree>
    <p:extLst>
      <p:ext uri="{BB962C8B-B14F-4D97-AF65-F5344CB8AC3E}">
        <p14:creationId xmlns:p14="http://schemas.microsoft.com/office/powerpoint/2010/main" val="26814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609600"/>
            <a:ext cx="8374842" cy="1320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*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активности, стимулирующий активность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познавательную деятельность ребёнка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813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Принцип свободы и самостоятельности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40" y="1661160"/>
            <a:ext cx="5240020" cy="3895685"/>
          </a:xfrm>
        </p:spPr>
      </p:pic>
    </p:spTree>
    <p:extLst>
      <p:ext uri="{BB962C8B-B14F-4D97-AF65-F5344CB8AC3E}">
        <p14:creationId xmlns:p14="http://schemas.microsoft.com/office/powerpoint/2010/main" val="3806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Принцип новизны, позволяющей преодолевать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стереотипность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однообразие среды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2301240"/>
            <a:ext cx="4219258" cy="3316565"/>
          </a:xfrm>
        </p:spPr>
      </p:pic>
    </p:spTree>
    <p:extLst>
      <p:ext uri="{BB962C8B-B14F-4D97-AF65-F5344CB8AC3E}">
        <p14:creationId xmlns:p14="http://schemas.microsoft.com/office/powerpoint/2010/main" val="57195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624840"/>
            <a:ext cx="9307869" cy="29108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 К Л Ю Ч Е Н И 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*Театральная деятельность в детском саду организационно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пронизывает все режимные моменты; включается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образовательную деятельность, в совместную 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деятельность детей и взрослых в свободное время,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осуществляется в самостоятельной деятельности детей.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22320"/>
            <a:ext cx="5242560" cy="3535680"/>
          </a:xfrm>
        </p:spPr>
      </p:pic>
    </p:spTree>
    <p:extLst>
      <p:ext uri="{BB962C8B-B14F-4D97-AF65-F5344CB8AC3E}">
        <p14:creationId xmlns:p14="http://schemas.microsoft.com/office/powerpoint/2010/main" val="23797474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92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«Формирование творческой личности ребёнка средствами театральной деятельности»   </vt:lpstr>
      <vt:lpstr>                          АКТУАЛЬНОСТЬ * Современные условия предусматривают развитие      творческой и креативной личности. * Театрализованная деятельность учит детей быть    творческими личностями, способными к восприятию    новизны, умению импровизировать.</vt:lpstr>
      <vt:lpstr>                                      Ц Е Л Ь Создавать условия для развития творческой активности детей в театральной деятельности, обеспечить условия  с другими видами деятельности в целостном педагогическом процессе</vt:lpstr>
      <vt:lpstr>                                З А Д А Ч И * Развивать эмоциональность и выразительность речи     дошкольников. * Способствовать формированию эстетического вкуса. * Обеспечить взаимосвязь с другими видами деятельности:     изобразительной , музыкальной, художественной      литературой,…</vt:lpstr>
      <vt:lpstr>            Принципы организации и оформления  центра театрализации в предметно-развивающей                                среде группы ДОУ  * Принцип комплексирования и гибкого зонирования   </vt:lpstr>
      <vt:lpstr>* Принцип активности, стимулирующий активность    и познавательную деятельность ребёнка</vt:lpstr>
      <vt:lpstr>* Принцип свободы и самостоятельности</vt:lpstr>
      <vt:lpstr>* Принцип новизны, позволяющей преодолевать     стереотипность и однообразие среды</vt:lpstr>
      <vt:lpstr>                         З А К Л Ю Ч Е Н И Е *Театральная деятельность в детском саду организационно    пронизывает все режимные моменты; включается в     образовательную деятельность, в совместную      деятельность детей и взрослых в свободное время,    осуществляется в самостоятельной деятельности детей.</vt:lpstr>
      <vt:lpstr>* Театр один из самых демократичных и доступных     искусств для детей, он позволяет решать многие      актуальные проблемы современной педагогики и      психологии, связанные с творческим развитием,     нравственным воспитанием; развитием коммуникативных     качеств личности (обучение вербальным и невербальным видам     общения); созданием положительного эмоционального настроя,      снятием напряжённости, решением конфликтных ситуаций.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творческой личности ребёнка средствами театральной деятельности»</dc:title>
  <dc:creator>Лариса Сергеевна</dc:creator>
  <cp:lastModifiedBy>Лариса Сергеевна</cp:lastModifiedBy>
  <cp:revision>34</cp:revision>
  <dcterms:created xsi:type="dcterms:W3CDTF">2015-11-17T08:17:24Z</dcterms:created>
  <dcterms:modified xsi:type="dcterms:W3CDTF">2015-11-23T09:05:44Z</dcterms:modified>
</cp:coreProperties>
</file>