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E9E59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3CA3E-1B10-4F5B-9220-6F413FBEAEE1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E1EEF-7174-4F0B-A601-7656DEBF57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9C64-60C7-4E92-8637-F2E6252ED98C}" type="datetimeFigureOut">
              <a:rPr lang="ru-RU" smtClean="0"/>
              <a:pPr/>
              <a:t>01.01.2013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43D6-9C7C-4196-A4B4-5F7FB76F71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14469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9C64-60C7-4E92-8637-F2E6252ED98C}" type="datetimeFigureOut">
              <a:rPr lang="ru-RU" smtClean="0"/>
              <a:pPr/>
              <a:t>01.01.2013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43D6-9C7C-4196-A4B4-5F7FB76F71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14469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9C64-60C7-4E92-8637-F2E6252ED98C}" type="datetimeFigureOut">
              <a:rPr lang="ru-RU" smtClean="0"/>
              <a:pPr/>
              <a:t>01.01.2013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43D6-9C7C-4196-A4B4-5F7FB76F71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14469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9C64-60C7-4E92-8637-F2E6252ED98C}" type="datetimeFigureOut">
              <a:rPr lang="ru-RU" smtClean="0"/>
              <a:pPr/>
              <a:t>01.01.2013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43D6-9C7C-4196-A4B4-5F7FB76F71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14469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9C64-60C7-4E92-8637-F2E6252ED98C}" type="datetimeFigureOut">
              <a:rPr lang="ru-RU" smtClean="0"/>
              <a:pPr/>
              <a:t>01.01.2013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43D6-9C7C-4196-A4B4-5F7FB76F71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14469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9C64-60C7-4E92-8637-F2E6252ED98C}" type="datetimeFigureOut">
              <a:rPr lang="ru-RU" smtClean="0"/>
              <a:pPr/>
              <a:t>01.01.2013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43D6-9C7C-4196-A4B4-5F7FB76F71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14469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9C64-60C7-4E92-8637-F2E6252ED98C}" type="datetimeFigureOut">
              <a:rPr lang="ru-RU" smtClean="0"/>
              <a:pPr/>
              <a:t>01.01.2013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43D6-9C7C-4196-A4B4-5F7FB76F71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14469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9C64-60C7-4E92-8637-F2E6252ED98C}" type="datetimeFigureOut">
              <a:rPr lang="ru-RU" smtClean="0"/>
              <a:pPr/>
              <a:t>01.01.2013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43D6-9C7C-4196-A4B4-5F7FB76F71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14469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9C64-60C7-4E92-8637-F2E6252ED98C}" type="datetimeFigureOut">
              <a:rPr lang="ru-RU" smtClean="0"/>
              <a:pPr/>
              <a:t>01.01.2013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43D6-9C7C-4196-A4B4-5F7FB76F71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14469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9C64-60C7-4E92-8637-F2E6252ED98C}" type="datetimeFigureOut">
              <a:rPr lang="ru-RU" smtClean="0"/>
              <a:pPr/>
              <a:t>01.01.2013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43D6-9C7C-4196-A4B4-5F7FB76F71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14469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9C64-60C7-4E92-8637-F2E6252ED98C}" type="datetimeFigureOut">
              <a:rPr lang="ru-RU" smtClean="0"/>
              <a:pPr/>
              <a:t>01.01.2013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43D6-9C7C-4196-A4B4-5F7FB76F71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14469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chemeClr val="accent6">
                <a:lumMod val="60000"/>
                <a:lumOff val="40000"/>
              </a:schemeClr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A9C64-60C7-4E92-8637-F2E6252ED98C}" type="datetimeFigureOut">
              <a:rPr lang="ru-RU" smtClean="0"/>
              <a:pPr/>
              <a:t>01.01.2013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A43D6-9C7C-4196-A4B4-5F7FB76F71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14469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Users\Public\Music\Sample%20Music\Maid%20with%20the%20Flaxen%20Hair.mp3" TargetMode="Externa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14314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Приобщение дошкольников к культуре своего народа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000372"/>
            <a:ext cx="6400800" cy="314327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Минакова Елена </a:t>
            </a:r>
            <a:r>
              <a:rPr lang="ru-RU" sz="2800" dirty="0">
                <a:solidFill>
                  <a:schemeClr val="tx1"/>
                </a:solidFill>
              </a:rPr>
              <a:t>Н</a:t>
            </a:r>
            <a:r>
              <a:rPr lang="ru-RU" sz="2800" dirty="0" smtClean="0">
                <a:solidFill>
                  <a:schemeClr val="tx1"/>
                </a:solidFill>
              </a:rPr>
              <a:t>иколаевна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Музыкальный руководитель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МБДОУ №32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Maid with the Flaxen Hair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4"/>
          <a:stretch>
            <a:fillRect/>
          </a:stretch>
        </p:blipFill>
        <p:spPr>
          <a:xfrm>
            <a:off x="7429520" y="5429264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4469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141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Дальние цели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Используя подходы 21 века, развить     интерес дошкольников к культуре своего народа</a:t>
            </a:r>
            <a:endParaRPr lang="ru-RU" dirty="0"/>
          </a:p>
        </p:txBody>
      </p:sp>
      <p:pic>
        <p:nvPicPr>
          <p:cNvPr id="6" name="Рисунок 5" descr="http://im3-tub-ru.yandex.net/i?id=541141550-58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3214686"/>
            <a:ext cx="4214842" cy="3000396"/>
          </a:xfrm>
          <a:prstGeom prst="roundRect">
            <a:avLst/>
          </a:prstGeom>
          <a:ln w="190500" cap="sq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relaxedInset"/>
            <a:extrusionClr>
              <a:srgbClr val="000000"/>
            </a:extrusionClr>
          </a:sp3d>
        </p:spPr>
      </p:pic>
    </p:spTree>
  </p:cSld>
  <p:clrMapOvr>
    <a:masterClrMapping/>
  </p:clrMapOvr>
  <p:transition advTm="14469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dirty="0" smtClean="0"/>
              <a:t>Ближние цели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929222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Разнообразить приемы, способствующие формированию мотивации дошкольников к данной теме, используя ИКТ</a:t>
            </a:r>
          </a:p>
          <a:p>
            <a:r>
              <a:rPr lang="ru-RU" sz="2400" dirty="0" smtClean="0"/>
              <a:t>Использовать </a:t>
            </a:r>
            <a:r>
              <a:rPr lang="ru-RU" sz="2400" dirty="0" err="1" smtClean="0"/>
              <a:t>деятельностный</a:t>
            </a:r>
            <a:r>
              <a:rPr lang="ru-RU" sz="2400" dirty="0" smtClean="0"/>
              <a:t> подход в решении поставленных перед детьми задач                                                                                    </a:t>
            </a:r>
          </a:p>
          <a:p>
            <a:pPr>
              <a:buNone/>
            </a:pPr>
            <a:r>
              <a:rPr lang="ru-RU" sz="2400" dirty="0" smtClean="0"/>
              <a:t>         - обращать внимание на процесс познавательно-исследовательской деятельности детей в ходе ознакомления , а не на пассивное слушание</a:t>
            </a:r>
          </a:p>
          <a:p>
            <a:r>
              <a:rPr lang="ru-RU" sz="2400" dirty="0" smtClean="0"/>
              <a:t>Поощрять совместную деятельность дошкольников и их родителей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- помочь семьям осознать, что каждый из них может оказаться полезным источником информации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</a:t>
            </a:r>
          </a:p>
        </p:txBody>
      </p:sp>
    </p:spTree>
  </p:cSld>
  <p:clrMapOvr>
    <a:masterClrMapping/>
  </p:clrMapOvr>
  <p:transition advTm="14469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Педагогические методы и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Семинар, консультации для коллег (презентация)</a:t>
            </a:r>
          </a:p>
          <a:p>
            <a:r>
              <a:rPr lang="ru-RU" dirty="0" smtClean="0"/>
              <a:t>Собрания для родителей (анкетирование)</a:t>
            </a:r>
          </a:p>
          <a:p>
            <a:r>
              <a:rPr lang="ru-RU" dirty="0" smtClean="0"/>
              <a:t>Совместные праздники и развлечения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Проведение мастер-класса</a:t>
            </a:r>
          </a:p>
          <a:p>
            <a:r>
              <a:rPr lang="ru-RU" dirty="0" smtClean="0"/>
              <a:t>Организация выставок-работ (</a:t>
            </a:r>
            <a:r>
              <a:rPr lang="ru-RU" dirty="0" err="1" smtClean="0"/>
              <a:t>общегрупповых</a:t>
            </a:r>
            <a:r>
              <a:rPr lang="ru-RU" dirty="0" smtClean="0"/>
              <a:t> и семейных)</a:t>
            </a:r>
            <a:endParaRPr lang="ru-RU" dirty="0"/>
          </a:p>
        </p:txBody>
      </p:sp>
      <p:pic>
        <p:nvPicPr>
          <p:cNvPr id="5" name="Рисунок 4" descr="http://im3-tub-ru.yandex.net/i?id=62938722-58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4500570"/>
            <a:ext cx="2143140" cy="2214578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 prst="angle"/>
            <a:contourClr>
              <a:srgbClr val="969696"/>
            </a:contourClr>
          </a:sp3d>
        </p:spPr>
      </p:pic>
    </p:spTree>
  </p:cSld>
  <p:clrMapOvr>
    <a:masterClrMapping/>
  </p:clrMapOvr>
  <p:transition advTm="14469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Трудности и решения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000" dirty="0" smtClean="0"/>
              <a:t> Трудности</a:t>
            </a:r>
          </a:p>
          <a:p>
            <a:r>
              <a:rPr lang="ru-RU" sz="3000" dirty="0" smtClean="0"/>
              <a:t>Недостаточная материальная база ДОУ</a:t>
            </a:r>
          </a:p>
          <a:p>
            <a:r>
              <a:rPr lang="ru-RU" sz="3000" dirty="0" smtClean="0"/>
              <a:t>Родителям будут непонятны мои методы и формы работы</a:t>
            </a:r>
          </a:p>
          <a:p>
            <a:r>
              <a:rPr lang="ru-RU" sz="3000" dirty="0" smtClean="0"/>
              <a:t>Некоторые семьи не захотят участвовать в мероприятиях</a:t>
            </a:r>
            <a:endParaRPr lang="ru-RU" sz="3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000" dirty="0" smtClean="0"/>
              <a:t>Решения</a:t>
            </a:r>
          </a:p>
          <a:p>
            <a:r>
              <a:rPr lang="ru-RU" sz="3000" dirty="0" smtClean="0"/>
              <a:t>Я обсужу все вопросы с администрацией ДОУ</a:t>
            </a:r>
          </a:p>
          <a:p>
            <a:r>
              <a:rPr lang="ru-RU" sz="3000" dirty="0" smtClean="0"/>
              <a:t>Я подготовлю информацию для детей и родителей, используя ИКТ, совместно с психологом ДОУ</a:t>
            </a:r>
          </a:p>
        </p:txBody>
      </p:sp>
    </p:spTree>
  </p:cSld>
  <p:clrMapOvr>
    <a:masterClrMapping/>
  </p:clrMapOvr>
  <p:transition advTm="14469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План-график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68579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000" dirty="0" smtClean="0"/>
              <a:t> Особое внимание подготовки информации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68579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000" dirty="0" smtClean="0"/>
              <a:t> Апробирование методик работы с семьями дошкольников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14348" y="2357430"/>
            <a:ext cx="80010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Декабрь </a:t>
            </a:r>
          </a:p>
          <a:p>
            <a:r>
              <a:rPr lang="ru-RU" dirty="0" smtClean="0"/>
              <a:t>1 неделя – Предварительная работа, изучение и накопление материала</a:t>
            </a:r>
          </a:p>
          <a:p>
            <a:r>
              <a:rPr lang="ru-RU" dirty="0" smtClean="0"/>
              <a:t>2 неделя – Создание эффективной предметно-развивающей среды</a:t>
            </a:r>
          </a:p>
          <a:p>
            <a:r>
              <a:rPr lang="ru-RU" b="1" dirty="0" smtClean="0"/>
              <a:t>Январь</a:t>
            </a:r>
          </a:p>
          <a:p>
            <a:r>
              <a:rPr lang="ru-RU" dirty="0" smtClean="0"/>
              <a:t>1 неделя – Разработка перспективного плана, отбор репертуара</a:t>
            </a:r>
          </a:p>
          <a:p>
            <a:r>
              <a:rPr lang="ru-RU" dirty="0" smtClean="0"/>
              <a:t>2 неделя – Организация образовательной деятельности, включая педагогов и родителей</a:t>
            </a:r>
          </a:p>
          <a:p>
            <a:r>
              <a:rPr lang="ru-RU" b="1" dirty="0" smtClean="0"/>
              <a:t>Февраль</a:t>
            </a:r>
            <a:r>
              <a:rPr lang="ru-RU" dirty="0" smtClean="0"/>
              <a:t> – Реализация </a:t>
            </a:r>
          </a:p>
          <a:p>
            <a:r>
              <a:rPr lang="ru-RU" b="1" dirty="0" smtClean="0"/>
              <a:t>Март</a:t>
            </a:r>
          </a:p>
          <a:p>
            <a:r>
              <a:rPr lang="ru-RU" dirty="0" smtClean="0"/>
              <a:t>1 неделя – Анализ полученного опыта</a:t>
            </a:r>
          </a:p>
          <a:p>
            <a:r>
              <a:rPr lang="ru-RU" dirty="0" smtClean="0"/>
              <a:t>2 неделя – Планирование на будущее</a:t>
            </a:r>
          </a:p>
          <a:p>
            <a:endParaRPr lang="ru-RU" dirty="0"/>
          </a:p>
        </p:txBody>
      </p:sp>
      <p:pic>
        <p:nvPicPr>
          <p:cNvPr id="10" name="Рисунок 9" descr="G:\11.фото\8 марта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4214818"/>
            <a:ext cx="3286148" cy="2428892"/>
          </a:xfrm>
          <a:prstGeom prst="rect">
            <a:avLst/>
          </a:prstGeom>
          <a:ln w="190500" cap="sq">
            <a:solidFill>
              <a:schemeClr val="accent6">
                <a:lumMod val="60000"/>
                <a:lumOff val="40000"/>
              </a:schemeClr>
            </a:solidFill>
            <a:prstDash val="solid"/>
            <a:miter lim="800000"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relaxedInset"/>
            <a:extrusionClr>
              <a:srgbClr val="000000"/>
            </a:extrusionClr>
          </a:sp3d>
        </p:spPr>
      </p:pic>
    </p:spTree>
  </p:cSld>
  <p:clrMapOvr>
    <a:masterClrMapping/>
  </p:clrMapOvr>
  <p:transition advTm="14469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Интернет-ресурсы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1. </a:t>
            </a:r>
            <a:r>
              <a:rPr lang="en-US" sz="2000" dirty="0" smtClean="0"/>
              <a:t>http://www.maaam.ru/detskijsad/</a:t>
            </a:r>
            <a:r>
              <a:rPr lang="ru-RU" sz="2000" dirty="0" smtClean="0"/>
              <a:t> </a:t>
            </a:r>
            <a:r>
              <a:rPr lang="en-US" sz="2000" dirty="0" smtClean="0"/>
              <a:t>  maam.ru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ru-RU" sz="2000" dirty="0" smtClean="0"/>
              <a:t>Педсовет </a:t>
            </a:r>
            <a:r>
              <a:rPr lang="ru-RU" sz="2000" dirty="0"/>
              <a:t>- круглый стол "Приобщение дошкольников к русской народной </a:t>
            </a:r>
            <a:r>
              <a:rPr lang="ru-RU" sz="2000" dirty="0" smtClean="0"/>
              <a:t>культуре“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2</a:t>
            </a:r>
            <a:r>
              <a:rPr lang="ru-RU" sz="2000" dirty="0" smtClean="0"/>
              <a:t>.</a:t>
            </a:r>
            <a:r>
              <a:rPr lang="en-US" sz="2000" dirty="0" smtClean="0"/>
              <a:t> http://mdou102.edu.yar.ru/</a:t>
            </a:r>
            <a:r>
              <a:rPr lang="ru-RU" sz="2000" dirty="0"/>
              <a:t>МДОУ детский сад </a:t>
            </a:r>
            <a:r>
              <a:rPr lang="ru-RU" sz="2000" dirty="0" smtClean="0"/>
              <a:t>№102г.Ярославля</a:t>
            </a:r>
            <a:endParaRPr lang="ru-RU" sz="2000" dirty="0"/>
          </a:p>
          <a:p>
            <a:pPr fontAlgn="base">
              <a:buNone/>
            </a:pPr>
            <a:r>
              <a:rPr lang="ru-RU" sz="2000" i="1" dirty="0" smtClean="0"/>
              <a:t>«Приобщение дошкольников</a:t>
            </a:r>
            <a:r>
              <a:rPr lang="ru-RU" sz="2000" i="1" dirty="0"/>
              <a:t> к русской народной </a:t>
            </a:r>
            <a:r>
              <a:rPr lang="ru-RU" sz="2000" i="1" dirty="0" smtClean="0"/>
              <a:t>культуре»</a:t>
            </a:r>
            <a:r>
              <a:rPr lang="ru-RU" sz="2000" dirty="0" smtClean="0"/>
              <a:t> Сафронова Ю.Л</a:t>
            </a:r>
          </a:p>
          <a:p>
            <a:pPr fontAlgn="base">
              <a:buNone/>
            </a:pPr>
            <a:r>
              <a:rPr lang="ru-RU" sz="2000" dirty="0" smtClean="0"/>
              <a:t>3. </a:t>
            </a:r>
            <a:r>
              <a:rPr lang="en-US" sz="2000" dirty="0" smtClean="0"/>
              <a:t>http://nsportal.ru/detskii-sad/</a:t>
            </a:r>
            <a:r>
              <a:rPr lang="ru-RU" sz="2000" dirty="0"/>
              <a:t>Социальная сеть работников</a:t>
            </a:r>
            <a:br>
              <a:rPr lang="ru-RU" sz="2000" dirty="0"/>
            </a:br>
            <a:r>
              <a:rPr lang="ru-RU" sz="2000" dirty="0"/>
              <a:t>образования </a:t>
            </a:r>
            <a:r>
              <a:rPr lang="ru-RU" sz="2000" dirty="0" smtClean="0"/>
              <a:t> «Приобщение </a:t>
            </a:r>
            <a:r>
              <a:rPr lang="ru-RU" sz="2000" dirty="0"/>
              <a:t>дошкольников к национальной </a:t>
            </a:r>
            <a:r>
              <a:rPr lang="ru-RU" sz="2000" dirty="0" smtClean="0"/>
              <a:t>культуре»</a:t>
            </a:r>
            <a:r>
              <a:rPr lang="ru-RU" sz="2000" dirty="0"/>
              <a:t>  Сорокина </a:t>
            </a:r>
            <a:r>
              <a:rPr lang="ru-RU" sz="2000" dirty="0" smtClean="0"/>
              <a:t>Е.В.</a:t>
            </a:r>
            <a:endParaRPr lang="ru-RU" sz="2000" dirty="0"/>
          </a:p>
          <a:p>
            <a:pPr fontAlgn="base">
              <a:buNone/>
            </a:pPr>
            <a:r>
              <a:rPr lang="ru-RU" sz="2000" dirty="0" smtClean="0"/>
              <a:t>4. </a:t>
            </a:r>
            <a:r>
              <a:rPr lang="en-US" sz="2000" dirty="0" smtClean="0"/>
              <a:t>http://nsportal.ru/detskii-sad/</a:t>
            </a:r>
            <a:r>
              <a:rPr lang="ru-RU" sz="2000" dirty="0" smtClean="0"/>
              <a:t>Социальная сеть работников образования</a:t>
            </a:r>
          </a:p>
          <a:p>
            <a:pPr fontAlgn="base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« </a:t>
            </a:r>
            <a:r>
              <a:rPr lang="ru-RU" sz="2000" dirty="0"/>
              <a:t>Приобщение детей к русской народной </a:t>
            </a:r>
            <a:r>
              <a:rPr lang="ru-RU" sz="2000" dirty="0" smtClean="0"/>
              <a:t>культуре»</a:t>
            </a:r>
            <a:r>
              <a:rPr lang="ru-RU" sz="2000" dirty="0"/>
              <a:t> Донских </a:t>
            </a:r>
            <a:r>
              <a:rPr lang="ru-RU" sz="2000" dirty="0" smtClean="0"/>
              <a:t>И.В.</a:t>
            </a:r>
            <a:endParaRPr lang="ru-RU" sz="2000" dirty="0"/>
          </a:p>
          <a:p>
            <a:pPr fontAlgn="base">
              <a:buNone/>
            </a:pPr>
            <a:endParaRPr lang="ru-RU" sz="2000" dirty="0"/>
          </a:p>
          <a:p>
            <a:pPr fontAlgn="base">
              <a:buNone/>
            </a:pPr>
            <a:endParaRPr lang="ru-RU" sz="2000" dirty="0"/>
          </a:p>
        </p:txBody>
      </p:sp>
    </p:spTree>
  </p:cSld>
  <p:clrMapOvr>
    <a:masterClrMapping/>
  </p:clrMapOvr>
  <p:transition advTm="14469">
    <p:wedg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"/>
</p:tagLst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273</Words>
  <Application>Microsoft Office PowerPoint</Application>
  <PresentationFormat>Экран (4:3)</PresentationFormat>
  <Paragraphs>48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Приобщение дошкольников к культуре своего народа</vt:lpstr>
      <vt:lpstr>Дальние цели</vt:lpstr>
      <vt:lpstr>Ближние цели</vt:lpstr>
      <vt:lpstr>Педагогические методы и задачи</vt:lpstr>
      <vt:lpstr>Трудности и решения</vt:lpstr>
      <vt:lpstr>План-график</vt:lpstr>
      <vt:lpstr>Интернет-ресурсы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Приобщение дошкольников к культуре своего народа</dc:title>
  <dc:creator>Ярослав</dc:creator>
  <cp:lastModifiedBy>Ярослав</cp:lastModifiedBy>
  <cp:revision>22</cp:revision>
  <dcterms:created xsi:type="dcterms:W3CDTF">2012-12-10T14:30:47Z</dcterms:created>
  <dcterms:modified xsi:type="dcterms:W3CDTF">2013-01-01T09:31:17Z</dcterms:modified>
</cp:coreProperties>
</file>