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D916B40-92BB-42B8-AC90-B17D8668877C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138049-7FDA-4E68-AE6E-9E13F43E3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/>
          <a:lstStyle/>
          <a:p>
            <a:r>
              <a:rPr lang="ru-RU" dirty="0" smtClean="0"/>
              <a:t>Компьютерная презентация ФЦКМ </a:t>
            </a:r>
            <a:r>
              <a:rPr lang="en-US" dirty="0" smtClean="0"/>
              <a:t>“</a:t>
            </a:r>
            <a:r>
              <a:rPr lang="ru-RU" dirty="0" smtClean="0"/>
              <a:t>Космос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2 младшая группа </a:t>
            </a:r>
          </a:p>
          <a:p>
            <a:r>
              <a:rPr lang="ru-RU" dirty="0" smtClean="0"/>
              <a:t>Воспитатель Ворончихина А.Н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20040"/>
            <a:ext cx="4357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609416"/>
            <a:ext cx="4429156" cy="36055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космос фотки\12 апреля празд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4157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космос фотки\звез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3"/>
            <a:ext cx="9144000" cy="6865033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323528" y="260648"/>
            <a:ext cx="936104" cy="792088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475656" y="620688"/>
            <a:ext cx="720080" cy="576064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V="1">
            <a:off x="2483768" y="188640"/>
            <a:ext cx="936104" cy="79208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635896" y="692696"/>
            <a:ext cx="648072" cy="576064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499992" y="188640"/>
            <a:ext cx="504056" cy="504056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148064" y="548680"/>
            <a:ext cx="864096" cy="792088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156176" y="188640"/>
            <a:ext cx="720080" cy="57606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48680"/>
            <a:ext cx="1080120" cy="864096"/>
          </a:xfrm>
          <a:prstGeom prst="star5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7014 C 0.00642 0.07454 0.00868 0.07755 0.01198 0.08426 C 0.01146 0.08889 0.01059 0.09352 0.01059 0.09838 C 0.01059 0.12014 0.01163 0.13357 0.0151 0.15278 C 0.01562 0.15556 0.01528 0.1588 0.01649 0.16088 C 0.01753 0.1625 0.01962 0.16227 0.02118 0.16296 C 0.0276 0.17222 0.02014 0.16273 0.02864 0.16898 C 0.03194 0.1713 0.03785 0.17709 0.03785 0.17709 C 0.04149 0.18727 0.04618 0.19398 0.04844 0.20533 C 0.04792 0.23033 0.04878 0.25533 0.04687 0.28009 C 0.04635 0.28681 0.03594 0.28912 0.03316 0.29421 C 0.0309 0.29815 0.02726 0.30648 0.02726 0.30648 C 0.02673 0.30926 0.02639 0.31181 0.02569 0.31459 C 0.02482 0.31875 0.02257 0.32662 0.02257 0.32662 C 0.02309 0.3375 0.02205 0.34861 0.02413 0.35903 C 0.02639 0.37037 0.03437 0.37546 0.0408 0.38125 C 0.05781 0.39653 0.0467 0.39445 0.05451 0.40741 C 0.06267 0.42107 0.0618 0.41875 0.07257 0.42361 C 0.08194 0.43287 0.08264 0.43611 0.08472 0.45185 C 0.0842 0.46806 0.08403 0.48426 0.08316 0.50046 C 0.08298 0.50324 0.08281 0.50602 0.08177 0.50834 C 0.07864 0.51459 0.07361 0.51921 0.06962 0.52454 C 0.06857 0.52593 0.06649 0.52871 0.06649 0.52871 C 0.06528 0.53426 0.06319 0.53935 0.06198 0.54491 C 0.06111 0.54884 0.06128 0.55301 0.06059 0.55695 C 0.06024 0.55903 0.05955 0.56088 0.05903 0.56296 C 0.05972 0.57593 0.05625 0.59097 0.06198 0.60139 C 0.06406 0.60533 0.06701 0.6081 0.06962 0.61158 C 0.07292 0.61597 0.08316 0.61551 0.08316 0.61551 C 0.09167 0.62639 0.08021 0.61273 0.0908 0.62153 C 0.09548 0.62546 0.09844 0.6338 0.10139 0.63982 C 0.10347 0.65023 0.10555 0.65787 0.10139 0.67014 C 0.10035 0.67338 0.09635 0.67292 0.09392 0.67408 C 0.0908 0.67546 0.08785 0.67685 0.08472 0.67824 C 0.07482 0.68264 0.06823 0.6963 0.05903 0.70232 C 0.05798 0.7044 0.05712 0.70671 0.0559 0.70834 C 0.05469 0.70996 0.0526 0.71065 0.05139 0.7125 C 0.04878 0.71667 0.04757 0.72222 0.04531 0.72662 C 0.03941 0.75232 0.04739 0.78033 0.04236 0.80741 C 0.0408 0.81551 0.02413 0.81343 0.02413 0.81343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5555 C -0.00694 0.0875 -0.01232 0.08565 0.00087 0.09791 C 0.00139 0.10069 0.00157 0.10347 0.00226 0.10602 C 0.00313 0.10879 0.00469 0.11111 0.00539 0.11412 C 0.00678 0.1199 0.00834 0.13217 0.00834 0.13217 C 0.00886 0.1618 0.00747 0.19166 0.0099 0.22106 C 0.01007 0.22407 0.01407 0.22361 0.01598 0.22523 C 0.02101 0.22916 0.02344 0.2331 0.02657 0.23935 C 0.03056 0.26041 0.03403 0.2662 0.02813 0.29583 C 0.02639 0.3044 0.01042 0.32592 0.00382 0.33426 C -0.00017 0.3493 0.0033 0.36875 -0.0052 0.38078 C -0.01163 0.40509 -0.01267 0.4331 0.00382 0.4493 C 0.00487 0.45139 0.00556 0.45393 0.00695 0.45555 C 0.00816 0.45694 0.01042 0.45602 0.01146 0.4574 C 0.01407 0.46088 0.01494 0.4662 0.01754 0.46967 C 0.01893 0.47801 0.01997 0.48287 0.02362 0.48981 C 0.02639 0.50602 0.02917 0.50879 0.04028 0.51597 C 0.04723 0.52569 0.04358 0.51828 0.04636 0.53217 C 0.04723 0.53634 0.04931 0.54444 0.04931 0.54444 C 0.04879 0.55324 0.04896 0.56203 0.04775 0.5706 C 0.0474 0.57245 0.04566 0.57338 0.0448 0.57477 C 0.04115 0.58078 0.03976 0.5875 0.03559 0.59282 C 0.02796 0.62615 0.03612 0.64629 0.04323 0.67361 C 0.04271 0.68518 0.04341 0.69676 0.04167 0.7081 C 0.04098 0.71319 0.03594 0.71551 0.03421 0.72014 C 0.02969 0.73217 0.02969 0.74421 0.02657 0.75648 C 0.02223 0.77384 0.02362 0.74815 0.02362 0.77268 " pathEditMode="relative" ptsTypes="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C 0.00105 0.01018 0.00174 0.02245 0.00764 0.03032 C 0.01424 0.03912 0.02223 0.0368 0.02726 0.05046 C 0.03507 0.07129 0.0198 0.03564 0.03039 0.06666 C 0.03195 0.07106 0.03438 0.07477 0.03646 0.0787 C 0.0375 0.08078 0.03941 0.08472 0.03941 0.08472 C 0.03993 0.0875 0.03941 0.09074 0.04098 0.09282 C 0.04254 0.0949 0.04497 0.09421 0.04705 0.0949 C 0.06546 0.10231 0.04809 0.09606 0.06216 0.10092 C 0.06424 0.10439 0.06598 0.10787 0.06823 0.11111 C 0.07153 0.11597 0.07882 0.12523 0.07882 0.12523 C 0.0823 0.14282 0.09792 0.14977 0.10608 0.16365 C 0.1191 0.18634 0.10018 0.15439 0.11059 0.17569 C 0.11337 0.18148 0.1198 0.19189 0.1198 0.19189 C 0.12466 0.21273 0.15417 0.225 0.16667 0.23634 C 0.18125 0.24953 0.19046 0.26458 0.20157 0.28287 C 0.20417 0.28703 0.21025 0.2993 0.21372 0.30301 C 0.21771 0.3074 0.22952 0.30833 0.23334 0.30902 C 0.23681 0.31203 0.24132 0.31296 0.24393 0.31713 C 0.24671 0.32176 0.24792 0.32801 0.25 0.33333 C 0.2533 0.34189 0.25816 0.3493 0.26216 0.3574 C 0.26511 0.36319 0.28212 0.37731 0.2849 0.37963 C 0.29705 0.38958 0.30764 0.39699 0.31667 0.41203 C 0.32414 0.4456 0.31493 0.40648 0.32431 0.44027 C 0.32657 0.44838 0.32813 0.46273 0.33334 0.4706 C 0.34323 0.48588 0.35695 0.49352 0.36667 0.50902 C 0.37969 0.52986 0.38559 0.56967 0.4 0.58588 C 0.41198 0.59953 0.42865 0.6037 0.44393 0.60602 C 0.45105 0.61064 0.45712 0.61643 0.46372 0.62222 C 0.46962 0.62754 0.47882 0.64236 0.47882 0.64236 C 0.4816 0.65648 0.4783 0.64514 0.4849 0.65648 C 0.48716 0.66018 0.49098 0.66852 0.49098 0.66852 C 0.49601 0.69143 0.4882 0.66018 0.49549 0.6787 C 0.49653 0.68125 0.49636 0.68402 0.49705 0.6868 C 0.5007 0.70139 0.50313 0.71527 0.51372 0.72314 C 0.5198 0.72777 0.51858 0.72685 0.52431 0.72916 C 0.52796 0.73426 0.5283 0.74004 0.53177 0.74537 C 0.5441 0.76435 0.53577 0.74791 0.54236 0.76157 C 0.54289 0.76504 0.54289 0.76852 0.54393 0.77176 C 0.54445 0.77361 0.54636 0.77407 0.54705 0.77569 C 0.55226 0.78958 0.54566 0.78009 0.55 0.78588 " pathEditMode="relative" ptsTypes="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5926 C 0.02187 0.10949 0.00746 0.15579 -0.00573 0.20255 C -0.00816 0.23102 -0.01111 0.25973 -0.01632 0.2875 C -0.01702 0.29144 -0.01719 0.29561 -0.01789 0.29954 C -0.0198 0.30973 -0.02396 0.32987 -0.02396 0.32987 C -0.02535 0.35324 -0.02605 0.37431 -0.03594 0.39445 C -0.03941 0.41737 -0.04098 0.44005 -0.04358 0.4632 C -0.04306 0.47199 -0.04393 0.48102 -0.04202 0.48959 C -0.04184 0.49005 -0.03316 0.49306 -0.03004 0.49352 C -0.02049 0.49514 -0.01077 0.49607 -0.00122 0.49769 C 0.00781 0.50556 0.00677 0.51852 0.00798 0.53195 C 0.00746 0.53797 0.00764 0.54422 0.00642 0.55 C 0.00538 0.55579 0.00121 0.55949 -0.00122 0.56436 C -0.00434 0.57061 -0.00886 0.58496 -0.01337 0.59051 C -0.01598 0.59769 -0.01823 0.60324 -0.0224 0.6088 C -0.02587 0.62963 -0.0257 0.65047 -0.02848 0.6713 C -0.03316 0.70625 -0.03455 0.70394 -0.03455 0.74607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5093 C 0.00312 0.07477 0.00382 0.06736 0.00764 0.10764 C 0.00781 0.10949 0.00989 0.11019 0.01076 0.11157 C 0.01389 0.1169 0.01979 0.12778 0.01979 0.12778 C 0.02187 0.1412 0.0191 0.14352 0.01666 0.15602 C 0.01614 0.16551 0.0151 0.17477 0.01528 0.18426 C 0.01562 0.22407 0.01875 0.26366 0.01823 0.30347 C 0.01823 0.30833 0.00156 0.32593 -0.00139 0.3338 C -0.00972 0.35602 -0.01389 0.3787 -0.01806 0.40255 C -0.01893 0.40741 -0.02049 0.41181 -0.02118 0.41667 C -0.02257 0.42546 -0.02413 0.44306 -0.02413 0.44306 C -0.02552 0.49259 -0.02986 0.54306 -0.01806 0.59051 C -0.02066 0.65926 -0.03108 0.73102 -0.01806 0.79861 C -0.01754 0.81667 -0.01667 0.85301 -0.01667 0.85301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7431 C -0.01007 0.08148 -0.01823 0.09977 -0.03455 0.12083 C -0.04514 0.13449 -0.05746 0.14537 -0.06788 0.15926 C -0.09739 0.19861 -0.06093 0.15857 -0.08455 0.18357 C -0.09618 0.225 -0.08073 0.17292 -0.09652 0.21574 C -0.10034 0.22616 -0.10451 0.24699 -0.11024 0.25625 C -0.11336 0.26134 -0.1184 0.26412 -0.12239 0.26829 C -0.13177 0.27824 -0.14097 0.28982 -0.14809 0.30278 C -0.15625 0.31736 -0.15642 0.33519 -0.1618 0.35116 C -0.16614 0.36435 -0.17118 0.37732 -0.17691 0.38958 C -0.18958 0.41644 -0.20104 0.44375 -0.21632 0.46829 C -0.22378 0.48033 -0.23333 0.48866 -0.24062 0.5007 C -0.24878 0.51412 -0.25312 0.53148 -0.26319 0.54306 C -0.27031 0.55093 -0.27812 0.5581 -0.28593 0.56528 C -0.28906 0.56806 -0.29236 0.57014 -0.29514 0.57338 C -0.32743 0.60857 -0.28333 0.56458 -0.30868 0.58935 C -0.31684 0.61111 -0.32257 0.64236 -0.33593 0.66019 C -0.34896 0.67732 -0.36389 0.68843 -0.37083 0.7125 C -0.37621 0.73171 -0.38368 0.74954 -0.3875 0.76945 C -0.38906 0.77755 -0.39027 0.78542 -0.39201 0.79329 C -0.39253 0.7963 -0.39357 0.80139 -0.39357 0.80139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0.072 C 0.00365 0.09723 0.00313 0.12454 0.00122 0.1507 C 0.00069 0.15811 -0.00035 0.17292 -0.00035 0.17292 C 0.00139 0.27616 -0.00868 0.31343 0.01319 0.38704 C 0.01528 0.40649 0.01944 0.42408 0.02083 0.44375 C 0.02031 0.45718 0.02135 0.47084 0.01927 0.48403 C 0.01771 0.49375 0.00729 0.51065 0.00417 0.52037 C -0.00278 0.54213 -0.00399 0.56621 -0.0125 0.58704 C -0.0184 0.60162 -0.02569 0.61227 -0.03368 0.62547 C -0.04045 0.63658 -0.05833 0.69098 -0.06094 0.71042 C -0.05955 0.79514 -0.05955 0.76436 -0.05955 0.80325 " pathEditMode="relative" ptsTypes="ffffffffff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7916 C 0.00625 0.09513 0.00868 0.08634 0.00659 0.10532 C 0.00607 0.14583 0.01093 0.18726 0.00364 0.22662 C -0.0007 0.24953 -0.01355 0.26643 -0.0191 0.28935 C -0.02952 0.33194 -0.03247 0.37268 -0.03733 0.41643 C -0.0382 0.43402 -0.03681 0.46319 -0.04184 0.48125 C -0.04358 0.48726 -0.04861 0.4905 -0.05105 0.49537 C -0.05296 0.49907 -0.054 0.50347 -0.05556 0.5074 C -0.05955 0.5324 -0.06302 0.5581 -0.0691 0.58194 C -0.07292 0.62245 -0.07171 0.66088 -0.07066 0.70115 C -0.07223 0.73032 -0.07518 0.75254 -0.07518 0.78194 " pathEditMode="relative" ptsTypes="ffffffffff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смос фотки\космос и звез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осмос фотки\сослн сист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осмос фотки\солнечн сист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осмос фотки\зем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осмос фотки\космич кора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20040"/>
            <a:ext cx="492922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ел и стр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космос фотки\гагар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328591" cy="628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13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Компьютерная презентация ФЦКМ “Космос”.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Anna</cp:lastModifiedBy>
  <cp:revision>8</cp:revision>
  <dcterms:created xsi:type="dcterms:W3CDTF">2014-04-02T10:07:17Z</dcterms:created>
  <dcterms:modified xsi:type="dcterms:W3CDTF">2014-06-01T08:36:24Z</dcterms:modified>
</cp:coreProperties>
</file>