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0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files.web2edu.ru/40f99cd1-2010-4836-b2e4-23c81161846d/ffeb95ba-e796-446a-ac90-771346be5413.jpg"/>
          <p:cNvPicPr>
            <a:picLocks noChangeAspect="1" noChangeArrowheads="1"/>
          </p:cNvPicPr>
          <p:nvPr/>
        </p:nvPicPr>
        <p:blipFill>
          <a:blip r:embed="rId2" cstate="print">
            <a:lum contrast="30000"/>
          </a:blip>
          <a:srcRect/>
          <a:stretch>
            <a:fillRect/>
          </a:stretch>
        </p:blipFill>
        <p:spPr bwMode="auto">
          <a:xfrm>
            <a:off x="2915816" y="2636912"/>
            <a:ext cx="3240360" cy="235432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251520" y="188640"/>
            <a:ext cx="87129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Государственное бюджетное дошкольное образовательное  учреждение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детский сад № 2 комбинированного вида</a:t>
            </a:r>
          </a:p>
          <a:p>
            <a:pPr algn="ctr"/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Петродворцового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района г. Санкт-Петербург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1340768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Презентация  </a:t>
            </a:r>
            <a:r>
              <a:rPr lang="ru-RU" dirty="0" smtClean="0">
                <a:latin typeface="Arial" pitchFamily="34" charset="0"/>
              </a:rPr>
              <a:t>д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ля</a:t>
            </a:r>
            <a:r>
              <a:rPr kumimoji="0" lang="ru-RU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детей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к </a:t>
            </a:r>
            <a:r>
              <a:rPr lang="ru-RU" dirty="0" smtClean="0">
                <a:latin typeface="Arial" pitchFamily="34" charset="0"/>
              </a:rPr>
              <a:t>проекту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по теме</a:t>
            </a:r>
            <a:r>
              <a:rPr lang="ru-RU" dirty="0" smtClean="0">
                <a:latin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</a:rPr>
              <a:t>«Зимующие птицы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»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2-младшая  группа «Кузнечики» (слабовидение)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285852" y="5719227"/>
            <a:ext cx="91440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                                              </a:t>
            </a: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Составили: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                                                   Гайдай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Е.Н.-воспитатель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 высшей кв.категории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                                                  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Довгий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С.В.-тифлопедагог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высшейкв.категории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        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amsung\Desktop\Ольга\bb30040840bcf6671afe2df60f23c7c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852936" y="4005064"/>
            <a:ext cx="3442777" cy="34158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path" presetSubtype="0" repeatCount="200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8819 -0.45942 C 0.48819 -0.53965 0.54531 -0.60508 0.6158 -0.60508 L 0.91128 -0.60508 C 0.98142 -0.60508 1.03941 -0.53965 1.03941 -0.45942 L 1.03941 -0.12578 C 1.03941 -0.04462 0.98142 0.02405 0.91128 0.02405 L 0.6158 0.02405 C 0.54531 0.02405 0.48819 -0.04462 0.48819 -0.12578 Z " pathEditMode="relative" rAng="0" ptsTypes="fFfFfFff">
                                      <p:cBhvr>
                                        <p:cTn id="6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" y="1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871 -0.53203 C 0.66076 -0.30497 0.88299 -0.07792 0.97205 -0.08416 C 1.06111 -0.09041 1.0651 -0.47885 0.97361 -0.57018 C 0.88212 -0.6615 0.42569 -0.71492 0.42274 -0.63145 C 0.41979 -0.54798 0.94635 -0.17272 0.95608 -0.06937 C 0.9658 0.03352 0.57292 0.07075 0.48142 -0.01249 C 0.38993 -0.09526 0.4191 -0.47515 0.40694 -0.56809 " pathEditMode="relative" rAng="0" ptsTypes="aaaaaaA">
                                      <p:cBhvr>
                                        <p:cTn id="9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" y="2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43</Words>
  <Application>Microsoft Office PowerPoint</Application>
  <PresentationFormat>Экран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Samsung</dc:creator>
  <cp:lastModifiedBy>Samsung</cp:lastModifiedBy>
  <cp:revision>24</cp:revision>
  <dcterms:created xsi:type="dcterms:W3CDTF">2014-01-23T19:27:46Z</dcterms:created>
  <dcterms:modified xsi:type="dcterms:W3CDTF">2014-02-07T03:57:27Z</dcterms:modified>
</cp:coreProperties>
</file>