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274" r:id="rId4"/>
    <p:sldId id="276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iles.web2edu.ru/40f99cd1-2010-4836-b2e4-23c81161846d/ffeb95ba-e796-446a-ac90-771346be5413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915816" y="2636912"/>
            <a:ext cx="3240360" cy="2354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Презентация  </a:t>
            </a:r>
            <a:r>
              <a:rPr lang="ru-RU" dirty="0" smtClean="0">
                <a:latin typeface="Arial" pitchFamily="34" charset="0"/>
              </a:rPr>
              <a:t>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детей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к </a:t>
            </a:r>
            <a:r>
              <a:rPr lang="ru-RU" dirty="0" smtClean="0">
                <a:latin typeface="Arial" pitchFamily="34" charset="0"/>
              </a:rPr>
              <a:t>проекту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 теме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</a:rPr>
              <a:t>«Зимующие птицы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2-младшая  группа «Кузнечики» (слабовидение)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85852" y="57192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Составили: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Гайдай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Е.Н.-воспитатель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высшей кв.категории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Довгий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С.В.-тифлопедагог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высшейкв.категории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      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ллюстрация № 1 к игрушке &quot;Игра-конструктор лото &quot;Растения&quot; (05263)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6672"/>
            <a:ext cx="2232248" cy="2448272"/>
          </a:xfrm>
          <a:prstGeom prst="rect">
            <a:avLst/>
          </a:prstGeom>
          <a:noFill/>
        </p:spPr>
      </p:pic>
      <p:pic>
        <p:nvPicPr>
          <p:cNvPr id="15366" name="Picture 6" descr="http://go3.imgsmail.ru/imgpreview?key=http%3A//900igr.net/datai/chtenie/Slova-kakoj-3.files/0006-005-Elovaja-vetka-KOLJUCHAJA.jpg&amp;mb=imgdb_preview_4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404664"/>
            <a:ext cx="2483768" cy="2214303"/>
          </a:xfrm>
          <a:prstGeom prst="rect">
            <a:avLst/>
          </a:prstGeom>
          <a:noFill/>
        </p:spPr>
      </p:pic>
      <p:pic>
        <p:nvPicPr>
          <p:cNvPr id="15368" name="Picture 8" descr="http://go2.imgsmail.ru/imgpreview?key=http%3A//respublika.info/images/602b-sm.jpg&amp;mb=imgdb_preview_78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131495"/>
            <a:ext cx="1944216" cy="2726505"/>
          </a:xfrm>
          <a:prstGeom prst="rect">
            <a:avLst/>
          </a:prstGeom>
          <a:noFill/>
        </p:spPr>
      </p:pic>
      <p:pic>
        <p:nvPicPr>
          <p:cNvPr id="15370" name="Picture 10" descr="http://go1.imgsmail.ru/imgpreview?key=http%3A//findfood.ru/attaches/product/muka/hleb.jpg&amp;mb=imgdb_preview_50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63680" y="4581128"/>
            <a:ext cx="2880320" cy="1728192"/>
          </a:xfrm>
          <a:prstGeom prst="rect">
            <a:avLst/>
          </a:prstGeom>
          <a:noFill/>
        </p:spPr>
      </p:pic>
      <p:pic>
        <p:nvPicPr>
          <p:cNvPr id="15380" name="Picture 20" descr="http://1zoo.kh.ua/files/55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3356992"/>
            <a:ext cx="2952328" cy="2952328"/>
          </a:xfrm>
          <a:prstGeom prst="rect">
            <a:avLst/>
          </a:prstGeom>
          <a:noFill/>
        </p:spPr>
      </p:pic>
      <p:pic>
        <p:nvPicPr>
          <p:cNvPr id="12" name="Picture 2" descr="http://files.web2edu.ru/40f99cd1-2010-4836-b2e4-23c81161846d/ffeb95ba-e796-446a-ac90-771346be5413.jpg"/>
          <p:cNvPicPr>
            <a:picLocks noChangeAspect="1" noChangeArrowheads="1"/>
          </p:cNvPicPr>
          <p:nvPr/>
        </p:nvPicPr>
        <p:blipFill>
          <a:blip r:embed="rId7" cstate="screen">
            <a:lum contrast="30000"/>
          </a:blip>
          <a:srcRect/>
          <a:stretch>
            <a:fillRect/>
          </a:stretch>
        </p:blipFill>
        <p:spPr bwMode="auto">
          <a:xfrm>
            <a:off x="2627784" y="332656"/>
            <a:ext cx="3865203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145817" y="4012389"/>
            <a:ext cx="3429001" cy="2262221"/>
          </a:xfrm>
          <a:prstGeom prst="rect">
            <a:avLst/>
          </a:prstGeom>
          <a:noFill/>
        </p:spPr>
      </p:pic>
      <p:pic>
        <p:nvPicPr>
          <p:cNvPr id="4" name="Picture 11" descr="http://www.schoolpress.ru/upload/iblock/6f3/1976%20raz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4077072"/>
            <a:ext cx="2664296" cy="2376264"/>
          </a:xfrm>
          <a:prstGeom prst="rect">
            <a:avLst/>
          </a:prstGeom>
          <a:noFill/>
        </p:spPr>
      </p:pic>
      <p:pic>
        <p:nvPicPr>
          <p:cNvPr id="7" name="Picture 4" descr="G:\Направление работы\ЛЕКСИЧЕСКИЕ ТЕМЫ\Птицы\Картинки\безымянный12эх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6876256" y="3501008"/>
            <a:ext cx="1776197" cy="3044910"/>
          </a:xfrm>
          <a:prstGeom prst="rect">
            <a:avLst/>
          </a:prstGeom>
          <a:noFill/>
        </p:spPr>
      </p:pic>
      <p:pic>
        <p:nvPicPr>
          <p:cNvPr id="8" name="Picture 4" descr="G:\Направление работы\ЛЕКСИЧЕСКИЕ ТЕМЫ\Птицы\Картинки\безымянный12эх.jpg"/>
          <p:cNvPicPr>
            <a:picLocks noChangeAspect="1" noChangeArrowheads="1"/>
          </p:cNvPicPr>
          <p:nvPr/>
        </p:nvPicPr>
        <p:blipFill>
          <a:blip r:embed="rId4" cstate="screen">
            <a:biLevel thresh="50000"/>
          </a:blip>
          <a:srcRect/>
          <a:stretch>
            <a:fillRect/>
          </a:stretch>
        </p:blipFill>
        <p:spPr bwMode="auto">
          <a:xfrm>
            <a:off x="3635896" y="0"/>
            <a:ext cx="1776197" cy="304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292690" y="4276262"/>
            <a:ext cx="2863752" cy="1889308"/>
          </a:xfrm>
          <a:prstGeom prst="rect">
            <a:avLst/>
          </a:prstGeom>
          <a:noFill/>
        </p:spPr>
      </p:pic>
      <p:pic>
        <p:nvPicPr>
          <p:cNvPr id="3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6457436" y="4039842"/>
            <a:ext cx="2108814" cy="2711334"/>
          </a:xfrm>
          <a:prstGeom prst="rect">
            <a:avLst/>
          </a:prstGeom>
          <a:noFill/>
        </p:spPr>
      </p:pic>
      <p:pic>
        <p:nvPicPr>
          <p:cNvPr id="6" name="Picture 3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4" cstate="screen">
            <a:biLevel thresh="50000"/>
          </a:blip>
          <a:srcRect/>
          <a:stretch>
            <a:fillRect/>
          </a:stretch>
        </p:blipFill>
        <p:spPr bwMode="auto">
          <a:xfrm rot="16200000">
            <a:off x="3071110" y="105354"/>
            <a:ext cx="2736304" cy="3046892"/>
          </a:xfrm>
          <a:prstGeom prst="rect">
            <a:avLst/>
          </a:prstGeom>
          <a:noFill/>
        </p:spPr>
      </p:pic>
      <p:pic>
        <p:nvPicPr>
          <p:cNvPr id="8" name="Picture 3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409530" y="3703037"/>
            <a:ext cx="2784160" cy="310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schoolpress.ru/upload/iblock/6f3/1976%20razv.jpg"/>
          <p:cNvPicPr>
            <a:picLocks noChangeAspect="1" noChangeArrowheads="1"/>
          </p:cNvPicPr>
          <p:nvPr/>
        </p:nvPicPr>
        <p:blipFill>
          <a:blip r:embed="rId2" cstate="screen">
            <a:biLevel thresh="50000"/>
          </a:blip>
          <a:srcRect/>
          <a:stretch>
            <a:fillRect/>
          </a:stretch>
        </p:blipFill>
        <p:spPr bwMode="auto">
          <a:xfrm>
            <a:off x="3203848" y="548680"/>
            <a:ext cx="3024336" cy="2697381"/>
          </a:xfrm>
          <a:prstGeom prst="rect">
            <a:avLst/>
          </a:prstGeom>
          <a:noFill/>
        </p:spPr>
      </p:pic>
      <p:pic>
        <p:nvPicPr>
          <p:cNvPr id="5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359536" y="4149584"/>
            <a:ext cx="2089240" cy="2808312"/>
          </a:xfrm>
          <a:prstGeom prst="rect">
            <a:avLst/>
          </a:prstGeom>
          <a:noFill/>
        </p:spPr>
      </p:pic>
      <p:pic>
        <p:nvPicPr>
          <p:cNvPr id="8" name="Picture 11" descr="http://www.schoolpress.ru/upload/iblock/6f3/1976%20raz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4293096"/>
            <a:ext cx="2664296" cy="2376264"/>
          </a:xfrm>
          <a:prstGeom prst="rect">
            <a:avLst/>
          </a:prstGeom>
          <a:noFill/>
        </p:spPr>
      </p:pic>
      <p:pic>
        <p:nvPicPr>
          <p:cNvPr id="9" name="Picture 9" descr="G:\Направление работы\ЛЕКСИЧЕСКИЕ ТЕМЫ\Птицы\Картинки\безымянный3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330565" y="4046699"/>
            <a:ext cx="2228828" cy="286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25</cp:revision>
  <dcterms:created xsi:type="dcterms:W3CDTF">2014-01-23T19:27:46Z</dcterms:created>
  <dcterms:modified xsi:type="dcterms:W3CDTF">2014-02-07T03:55:09Z</dcterms:modified>
</cp:coreProperties>
</file>