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Группа «Сказка»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060848"/>
            <a:ext cx="7820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МДОУ ДЕТСКИЙ САД № 5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92D050">
                <a:alpha val="94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то для проекта Берёзка\DSC00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2996952"/>
            <a:ext cx="4640064" cy="3480048"/>
          </a:xfrm>
          <a:prstGeom prst="rect">
            <a:avLst/>
          </a:prstGeom>
          <a:noFill/>
        </p:spPr>
      </p:pic>
      <p:pic>
        <p:nvPicPr>
          <p:cNvPr id="4099" name="Picture 3" descr="H:\фото для проекта Берёзка\DSC00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4352032" cy="3264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92696"/>
            <a:ext cx="48245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Коллективная работа «Березка руками детей»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9594" y="4653136"/>
            <a:ext cx="1973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этап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rgbClr val="92D050">
                <a:alpha val="94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фото для проекта Берёзка\DSC00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4664"/>
            <a:ext cx="5360144" cy="40201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1916832"/>
            <a:ext cx="1973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этап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 descr="K:\DCIM\101MSDCF\DSC00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4712072" cy="35340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3888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Аппликация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5085184"/>
            <a:ext cx="34563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Вот, какая березка!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92D050">
                <a:alpha val="50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100_7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564904"/>
            <a:ext cx="5290160" cy="39676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42117" y="836712"/>
            <a:ext cx="6233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«Целебное дерево»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212976"/>
            <a:ext cx="33478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Уголок для родителей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92D050">
                <a:alpha val="15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100_7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218152" cy="39136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«Маленькие волшебники»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517232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руками детей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92D050">
                <a:alpha val="52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фото для проекта Берёзка\DSC00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96952"/>
            <a:ext cx="4640064" cy="3480048"/>
          </a:xfrm>
          <a:prstGeom prst="rect">
            <a:avLst/>
          </a:prstGeom>
          <a:noFill/>
        </p:spPr>
      </p:pic>
      <p:pic>
        <p:nvPicPr>
          <p:cNvPr id="8195" name="Picture 3" descr="H:\фото для проекта Берёзка\DSC00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160011" cy="31200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836712"/>
            <a:ext cx="4037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Развлечение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149080"/>
            <a:ext cx="42119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Праздник русской березки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92D050">
                <a:alpha val="52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фото для проекта Берёзка\DSC00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602686"/>
            <a:ext cx="5432152" cy="40741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365104"/>
            <a:ext cx="44536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Танец с платочками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92D050">
                <a:alpha val="52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060848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Презентацию подготовила Баннова Е. И.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0087" y="476672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Мини-проект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308" y="2967335"/>
            <a:ext cx="84233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Тема: «Русская березка»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Формирование патриотического сознания второй младшей группы;</a:t>
            </a:r>
          </a:p>
          <a:p>
            <a:r>
              <a:rPr lang="ru-RU" sz="4800" dirty="0" smtClean="0"/>
              <a:t>Воспитание чувства гордости и любви к русской берёзке – символу  России.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476672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проекта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1.Дать представление о самом почитаемом дереве  в России – берёзе; о значении её в жизни человека: оздоровительном, эстетическом, хозяйственном; о её взаимосвязи с окружающей средой;</a:t>
            </a:r>
          </a:p>
          <a:p>
            <a:pPr>
              <a:buNone/>
            </a:pPr>
            <a:r>
              <a:rPr lang="ru-RU" dirty="0" smtClean="0"/>
              <a:t>2.Знакомство со стихами, песнями, загадками о берёзке;</a:t>
            </a:r>
          </a:p>
          <a:p>
            <a:pPr>
              <a:buNone/>
            </a:pPr>
            <a:r>
              <a:rPr lang="ru-RU" dirty="0" smtClean="0"/>
              <a:t>3.Развитие у детей познавательной активности, активизации и обогащении их словаря;</a:t>
            </a:r>
          </a:p>
          <a:p>
            <a:pPr>
              <a:buNone/>
            </a:pPr>
            <a:r>
              <a:rPr lang="ru-RU" dirty="0" smtClean="0"/>
              <a:t>4.Воспитание любви к русской берёзке, бережного отношения к ней.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7407" y="260648"/>
            <a:ext cx="28055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Беседа « С кем ты дружишь, березка?».</a:t>
            </a:r>
          </a:p>
          <a:p>
            <a:r>
              <a:rPr lang="ru-RU" dirty="0" smtClean="0"/>
              <a:t>Разучивание стихотворений о березе детьми;  </a:t>
            </a:r>
          </a:p>
          <a:p>
            <a:r>
              <a:rPr lang="ru-RU" dirty="0" smtClean="0"/>
              <a:t>Знакомство с пословицами, поговорками и загадками о березе. рисование -  « Люблю березу русскую», «Березовая роща»;</a:t>
            </a:r>
          </a:p>
          <a:p>
            <a:r>
              <a:rPr lang="ru-RU" dirty="0" smtClean="0"/>
              <a:t>Аппликация «Веточка березы»;</a:t>
            </a:r>
          </a:p>
          <a:p>
            <a:r>
              <a:rPr lang="ru-RU" dirty="0" smtClean="0"/>
              <a:t>Коллаж из сухих листьев березы совместно с педагогом;</a:t>
            </a:r>
          </a:p>
          <a:p>
            <a:r>
              <a:rPr lang="ru-RU" dirty="0" smtClean="0"/>
              <a:t>Слушание русской  народной  песни « Во поле береза стояла»;</a:t>
            </a:r>
          </a:p>
          <a:p>
            <a:r>
              <a:rPr lang="ru-RU" dirty="0" smtClean="0"/>
              <a:t>Разучивание  хоровода   «Березка»,</a:t>
            </a:r>
          </a:p>
          <a:p>
            <a:r>
              <a:rPr lang="ru-RU" dirty="0" smtClean="0"/>
              <a:t>Рассматривание репродукций  и иллюстраций с изображением русской березы.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99017" y="332656"/>
            <a:ext cx="95864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работы с 1.09.12 – 1.12.12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92D050">
                <a:alpha val="59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ГЫ ГЫ.jpeg"/>
          <p:cNvPicPr>
            <a:picLocks noChangeAspect="1" noChangeArrowheads="1"/>
          </p:cNvPicPr>
          <p:nvPr/>
        </p:nvPicPr>
        <p:blipFill>
          <a:blip r:embed="rId2" cstate="print"/>
          <a:srcRect l="1312" t="1911" r="2876" b="4431"/>
          <a:stretch>
            <a:fillRect/>
          </a:stretch>
        </p:blipFill>
        <p:spPr bwMode="auto">
          <a:xfrm>
            <a:off x="251520" y="2348880"/>
            <a:ext cx="5256584" cy="3528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76364" y="260648"/>
            <a:ext cx="64676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Рассматривание веточки березы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92D050">
                <a:alpha val="59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ГУ ГУ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5508253" cy="37174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4509120"/>
            <a:ext cx="73448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Знакомство со строением дерева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92D050">
                <a:alpha val="94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то для проекта Берёзка\DSC00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2510898"/>
            <a:ext cx="5288136" cy="39661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1052736"/>
            <a:ext cx="38884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Сезонные изменения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92D050">
                <a:alpha val="94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фото для проекта Берёзка\DSC0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4083918" cy="54452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3" y="2780928"/>
            <a:ext cx="435597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Наблюдение за березками на улицах города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242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2012-12-03T16:17:33Z</dcterms:created>
  <dcterms:modified xsi:type="dcterms:W3CDTF">2012-12-03T17:43:07Z</dcterms:modified>
</cp:coreProperties>
</file>