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74" r:id="rId9"/>
    <p:sldId id="262" r:id="rId10"/>
    <p:sldId id="263" r:id="rId11"/>
    <p:sldId id="264" r:id="rId12"/>
    <p:sldId id="275" r:id="rId13"/>
    <p:sldId id="276" r:id="rId14"/>
    <p:sldId id="265" r:id="rId15"/>
    <p:sldId id="266" r:id="rId16"/>
    <p:sldId id="267" r:id="rId17"/>
    <p:sldId id="268" r:id="rId18"/>
    <p:sldId id="269" r:id="rId19"/>
    <p:sldId id="278" r:id="rId20"/>
    <p:sldId id="270" r:id="rId21"/>
    <p:sldId id="271" r:id="rId22"/>
    <p:sldId id="280" r:id="rId23"/>
    <p:sldId id="272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CFB2C9-A98B-4621-A8BF-F0BFD1C936D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3F684D-C825-4EEC-B059-C85615428F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000125"/>
            <a:ext cx="8143875" cy="463867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dirty="0"/>
              <a:t>Эпиграф к уроку</a:t>
            </a:r>
            <a:r>
              <a:rPr lang="ru-RU" dirty="0" smtClean="0"/>
              <a:t>:</a:t>
            </a:r>
            <a:endParaRPr lang="ru-RU" dirty="0"/>
          </a:p>
          <a:p>
            <a:pPr>
              <a:buNone/>
            </a:pPr>
            <a:r>
              <a:rPr lang="ru-RU" i="1" dirty="0"/>
              <a:t>«Если вы будете изучать русский язык, страстно любить его,</a:t>
            </a:r>
            <a:endParaRPr lang="ru-RU" dirty="0"/>
          </a:p>
          <a:p>
            <a:pPr>
              <a:buNone/>
            </a:pPr>
            <a:r>
              <a:rPr lang="ru-RU" i="1" dirty="0"/>
              <a:t>то вам откроется мир безграничных радостей,</a:t>
            </a:r>
            <a:endParaRPr lang="ru-RU" dirty="0"/>
          </a:p>
          <a:p>
            <a:pPr>
              <a:buNone/>
            </a:pPr>
            <a:r>
              <a:rPr lang="ru-RU" i="1" dirty="0"/>
              <a:t>ибо безграничны сокровища русского языка</a:t>
            </a:r>
            <a:r>
              <a:rPr lang="ru-RU" i="1" dirty="0" smtClean="0"/>
              <a:t>».</a:t>
            </a:r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i="1" spc="-300" dirty="0"/>
              <a:t>Владимир </a:t>
            </a:r>
            <a:r>
              <a:rPr lang="ru-RU" i="1" spc="-300" dirty="0" err="1"/>
              <a:t>Луговской</a:t>
            </a:r>
            <a:endParaRPr lang="ru-RU" spc="-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«СОБЕРИ» ПРЕДЛОЖЕНИЯ</a:t>
            </a:r>
            <a:endParaRPr lang="ru-RU" dirty="0"/>
          </a:p>
        </p:txBody>
      </p:sp>
      <p:pic>
        <p:nvPicPr>
          <p:cNvPr id="4" name="Picture 2" descr="C:\Documents and Settings\Admin\Мои документы\в группе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71526" y="2139702"/>
            <a:ext cx="4400948" cy="3980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Установи соответствия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а) Скучен день до вечера, </a:t>
            </a:r>
          </a:p>
          <a:p>
            <a:r>
              <a:rPr lang="ru-RU" dirty="0"/>
              <a:t>б) У человека должны быть любимые произведения,</a:t>
            </a:r>
          </a:p>
          <a:p>
            <a:r>
              <a:rPr lang="ru-RU" dirty="0"/>
              <a:t>в) Чтобы получить хорошую профессию,</a:t>
            </a:r>
          </a:p>
          <a:p>
            <a:r>
              <a:rPr lang="ru-RU" dirty="0"/>
              <a:t>г) Как птица создана для полёта,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а) надо прилежно учиться.</a:t>
            </a:r>
          </a:p>
          <a:p>
            <a:r>
              <a:rPr lang="ru-RU" dirty="0"/>
              <a:t>б) коли делать нечего.</a:t>
            </a:r>
          </a:p>
          <a:p>
            <a:r>
              <a:rPr lang="ru-RU" dirty="0"/>
              <a:t>в) так человек для работы.</a:t>
            </a:r>
          </a:p>
          <a:p>
            <a:r>
              <a:rPr lang="ru-RU" dirty="0"/>
              <a:t>г) к которым он обращается неоднократно.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Составьте  4 сложноподчиненных предложений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401080" cy="422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1016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вы хотите понравиться людям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вы их любите.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16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дарите такие подарки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который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станешь счастливее.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16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искренне говорите родным о том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почаще улыбайтесь.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16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сделаешь чудо своими руками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когда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поднимают настроение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Самопроверка по эталону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Если</a:t>
            </a:r>
            <a:r>
              <a:rPr lang="ru-RU" dirty="0" smtClean="0"/>
              <a:t>  вы хотите понравиться людям, почаще улыбайтесь.</a:t>
            </a:r>
          </a:p>
          <a:p>
            <a:r>
              <a:rPr lang="ru-RU" dirty="0" smtClean="0"/>
              <a:t>  Дарите  такие подарки, </a:t>
            </a:r>
            <a:r>
              <a:rPr lang="ru-RU" b="1" dirty="0" smtClean="0"/>
              <a:t>которые </a:t>
            </a:r>
            <a:r>
              <a:rPr lang="ru-RU" dirty="0" smtClean="0"/>
              <a:t>поднимают настроение.</a:t>
            </a:r>
          </a:p>
          <a:p>
            <a:r>
              <a:rPr lang="ru-RU" dirty="0" smtClean="0"/>
              <a:t>  Искренне говорите родным о том, </a:t>
            </a:r>
            <a:r>
              <a:rPr lang="ru-RU" b="1" dirty="0" smtClean="0"/>
              <a:t>как </a:t>
            </a:r>
            <a:r>
              <a:rPr lang="ru-RU" dirty="0" smtClean="0"/>
              <a:t> вы их любите.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Когда</a:t>
            </a:r>
            <a:r>
              <a:rPr lang="ru-RU" dirty="0" smtClean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 сделаешь  чудо своими руками, станешь счастливее.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Запомни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Союз- служебная часть речи, не являющаяся членом предложения, на него не падает логическое  ударение, его можно заменить другим союзом или опустить.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Союзное слово- это синтаксическая роль местоимений или местоимённых наречий, а не часть речи. Союзное слово не только объединяет главную и придаточную части, но и является членом придаточной части. Его можно заменить другими подходящими по смыслу словами знаменательных частей речи, на него может падать логическое ударение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501090" cy="115251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Разграничение союзов и союзных слов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2061972"/>
          <a:ext cx="6786609" cy="3795922"/>
        </p:xfrm>
        <a:graphic>
          <a:graphicData uri="http://schemas.openxmlformats.org/drawingml/2006/table">
            <a:tbl>
              <a:tblPr/>
              <a:tblGrid>
                <a:gridCol w="3371372"/>
                <a:gridCol w="3415237"/>
              </a:tblGrid>
              <a:tr h="29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Союзы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Союзные слова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 являются членами предложения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Являются  членами придаточного предложения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Часто (но не всегда)союз можно изъять из придаточного предложения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Поскольку союзное слово-член придаточного предложения его нельзя изъять без изменения смысла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 союз не может падать логическое ударение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союзное слово может падать логическое ударение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После союза нельзя поставить частицы 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же, именно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После союзного слова  поставить частицы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же, именно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можно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Союзы нельзя заменить указательным местоимением или местоимённым наречием.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Можно заменить указательным местоимением или местоимённым наречием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Языком мелет, что кружева плетёт. </a:t>
            </a:r>
            <a:r>
              <a:rPr lang="ru-RU" dirty="0" smtClean="0"/>
              <a:t> </a:t>
            </a:r>
            <a:endParaRPr lang="ru-RU" sz="2800" dirty="0"/>
          </a:p>
          <a:p>
            <a:r>
              <a:rPr lang="ru-RU" dirty="0"/>
              <a:t>2. Что в лицо сказано, со злом не связано. </a:t>
            </a:r>
            <a:r>
              <a:rPr lang="ru-RU" dirty="0" smtClean="0"/>
              <a:t> </a:t>
            </a:r>
            <a:endParaRPr lang="ru-RU" sz="2800" dirty="0"/>
          </a:p>
          <a:p>
            <a:r>
              <a:rPr lang="ru-RU" dirty="0"/>
              <a:t>3.Верхушки башен, если бы языком можно было бы строить, касались бы неба. </a:t>
            </a:r>
            <a:r>
              <a:rPr lang="ru-RU" dirty="0" smtClean="0"/>
              <a:t> </a:t>
            </a:r>
            <a:endParaRPr lang="ru-RU" sz="2800" dirty="0"/>
          </a:p>
          <a:p>
            <a:r>
              <a:rPr lang="ru-RU" dirty="0"/>
              <a:t>4. Кто мало говорит, больше </a:t>
            </a:r>
            <a:r>
              <a:rPr lang="ru-RU" dirty="0" smtClean="0"/>
              <a:t>делает 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Алгоритм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Найти в предложении грамматические основы.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Найти средство связи, которое связывает придаточное предложение с главным.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Определить, является ли средство связи членом предложения.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средство связи- член предложения, то это союзное слово.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Верно ли что?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Союзы </a:t>
            </a:r>
            <a:r>
              <a:rPr lang="ru-RU" i="1" dirty="0"/>
              <a:t>что, если, где</a:t>
            </a:r>
            <a:r>
              <a:rPr lang="ru-RU" dirty="0"/>
              <a:t> –</a:t>
            </a:r>
            <a:r>
              <a:rPr lang="ru-RU" b="1" dirty="0"/>
              <a:t> </a:t>
            </a:r>
            <a:r>
              <a:rPr lang="ru-RU" dirty="0"/>
              <a:t>подчинительные?</a:t>
            </a:r>
          </a:p>
          <a:p>
            <a:pPr lvl="0"/>
            <a:r>
              <a:rPr lang="ru-RU" dirty="0"/>
              <a:t>Определение не отвечает на вопрос </a:t>
            </a:r>
            <a:r>
              <a:rPr lang="ru-RU" i="1" dirty="0"/>
              <a:t>чей</a:t>
            </a:r>
            <a:r>
              <a:rPr lang="ru-RU" dirty="0"/>
              <a:t>?</a:t>
            </a:r>
          </a:p>
          <a:p>
            <a:pPr lvl="0"/>
            <a:r>
              <a:rPr lang="ru-RU" dirty="0"/>
              <a:t>Предложение – это синтаксическая единица?</a:t>
            </a:r>
          </a:p>
          <a:p>
            <a:pPr lvl="0"/>
            <a:r>
              <a:rPr lang="ru-RU" dirty="0"/>
              <a:t>Местоимение </a:t>
            </a:r>
            <a:r>
              <a:rPr lang="ru-RU" i="1" dirty="0"/>
              <a:t>себя</a:t>
            </a:r>
            <a:r>
              <a:rPr lang="ru-RU" dirty="0"/>
              <a:t> не имеет именительного падежа?</a:t>
            </a:r>
          </a:p>
          <a:p>
            <a:pPr lvl="0"/>
            <a:r>
              <a:rPr lang="ru-RU" dirty="0"/>
              <a:t>Союз </a:t>
            </a:r>
            <a:r>
              <a:rPr lang="ru-RU" i="1" dirty="0"/>
              <a:t>однако</a:t>
            </a:r>
            <a:r>
              <a:rPr lang="ru-RU" dirty="0"/>
              <a:t> – подчинительный?</a:t>
            </a:r>
          </a:p>
          <a:p>
            <a:pPr lvl="0"/>
            <a:r>
              <a:rPr lang="ru-RU" dirty="0"/>
              <a:t>Двусоставное предложение может быть неопределенно-личным?</a:t>
            </a:r>
          </a:p>
          <a:p>
            <a:pPr lvl="0"/>
            <a:r>
              <a:rPr lang="ru-RU" dirty="0"/>
              <a:t>Придаточные изъяснительные предложения отвечают на вопросы косвенных падежей?</a:t>
            </a:r>
          </a:p>
          <a:p>
            <a:pPr lvl="0"/>
            <a:r>
              <a:rPr lang="ru-RU" dirty="0"/>
              <a:t>В предложении </a:t>
            </a:r>
            <a:r>
              <a:rPr lang="ru-RU" i="1" dirty="0"/>
              <a:t>Сделано все, чтобы я мог жить спокойно</a:t>
            </a:r>
            <a:r>
              <a:rPr lang="ru-RU" dirty="0"/>
              <a:t> первая часть – придаточное предложение?</a:t>
            </a:r>
          </a:p>
          <a:p>
            <a:pPr lvl="0"/>
            <a:r>
              <a:rPr lang="ru-RU" dirty="0"/>
              <a:t>[ ], (который...). – схема сложноподчиненного предложения.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«101 100 101».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Расшифруйте кодировку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С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С    П     Б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П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> </a:t>
            </a:r>
            <a:r>
              <a:rPr lang="ru-RU" b="1" dirty="0"/>
              <a:t>«Мостик»  к следующему уроку </a:t>
            </a:r>
            <a:r>
              <a:rPr lang="ru-RU" dirty="0"/>
              <a:t/>
            </a:r>
            <a:br>
              <a:rPr lang="ru-RU" dirty="0"/>
            </a:br>
            <a:r>
              <a:rPr lang="ru-RU" sz="5400" b="1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100" b="1" u="sng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Заполните "слепую" схему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31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85786" y="2285992"/>
          <a:ext cx="8143931" cy="2384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237"/>
                <a:gridCol w="2728847"/>
                <a:gridCol w="2728847"/>
              </a:tblGrid>
              <a:tr h="1192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определительные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85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85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обстоятельственные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1192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85"/>
                        </a:spcAft>
                      </a:pPr>
                      <a:r>
                        <a:rPr lang="ru-RU" sz="20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85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падежные вопросы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85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000" dirty="0"/>
              <a:t> 1. Как связаны простые предложения в СПП?</a:t>
            </a:r>
          </a:p>
          <a:p>
            <a:r>
              <a:rPr lang="ru-RU" sz="1000" dirty="0"/>
              <a:t>                    А) интонацией;</a:t>
            </a:r>
          </a:p>
          <a:p>
            <a:r>
              <a:rPr lang="ru-RU" sz="1000" dirty="0"/>
              <a:t>                    Б) подчинительными союзами;</a:t>
            </a:r>
          </a:p>
          <a:p>
            <a:r>
              <a:rPr lang="ru-RU" sz="1000" dirty="0"/>
              <a:t>                    В) подчинительными союзами и союзными словами.</a:t>
            </a:r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                2. Какими частями речи могут быть выражены союзные слова?</a:t>
            </a:r>
          </a:p>
          <a:p>
            <a:r>
              <a:rPr lang="ru-RU" sz="1000" dirty="0"/>
              <a:t>                    А) относительными прилагательными и местоимениями;</a:t>
            </a:r>
          </a:p>
          <a:p>
            <a:r>
              <a:rPr lang="ru-RU" sz="1000" dirty="0"/>
              <a:t>                    Б) относительными  местоимениями и наречиями;</a:t>
            </a:r>
          </a:p>
          <a:p>
            <a:r>
              <a:rPr lang="ru-RU" sz="1000" dirty="0"/>
              <a:t>                    В) наречиями и существительными.</a:t>
            </a:r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                3. В каком предложении- главном или придаточном – находятся средства связи?</a:t>
            </a:r>
          </a:p>
          <a:p>
            <a:r>
              <a:rPr lang="ru-RU" sz="1000" dirty="0"/>
              <a:t>                    А) в главном;</a:t>
            </a:r>
          </a:p>
          <a:p>
            <a:r>
              <a:rPr lang="ru-RU" sz="1000" dirty="0"/>
              <a:t>                    Б) в придаточном;</a:t>
            </a:r>
          </a:p>
          <a:p>
            <a:r>
              <a:rPr lang="ru-RU" sz="1000" dirty="0"/>
              <a:t>                    В) ни к одному из предложений не относится.</a:t>
            </a:r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                 4. Чем отличаются союзные слова от союзов?</a:t>
            </a:r>
          </a:p>
          <a:p>
            <a:r>
              <a:rPr lang="ru-RU" sz="1000" dirty="0"/>
              <a:t>                    А) ничем не отличаются;</a:t>
            </a:r>
          </a:p>
          <a:p>
            <a:r>
              <a:rPr lang="ru-RU" sz="1000" dirty="0"/>
              <a:t>                    Б) союзы отличаются к придаточному предложению, а союзные слова к    </a:t>
            </a:r>
          </a:p>
          <a:p>
            <a:r>
              <a:rPr lang="ru-RU" sz="1000" dirty="0"/>
              <a:t>                         главному;</a:t>
            </a:r>
          </a:p>
          <a:p>
            <a:r>
              <a:rPr lang="ru-RU" sz="1000" dirty="0"/>
              <a:t>                    В) союзы не являются членами предложения, а союзные слова являются.</a:t>
            </a:r>
          </a:p>
          <a:p>
            <a:r>
              <a:rPr lang="ru-RU" sz="1000" dirty="0"/>
              <a:t>                 5. Какие слова в СПП могут быть как союзами, так и союзными словами?</a:t>
            </a:r>
          </a:p>
          <a:p>
            <a:r>
              <a:rPr lang="ru-RU" sz="1000" dirty="0"/>
              <a:t>                     А) что, когда, как;</a:t>
            </a:r>
          </a:p>
          <a:p>
            <a:r>
              <a:rPr lang="ru-RU" sz="1000" dirty="0"/>
              <a:t>                     Б) кто, когда, где;</a:t>
            </a:r>
          </a:p>
          <a:p>
            <a:r>
              <a:rPr lang="ru-RU" sz="1000" dirty="0"/>
              <a:t>                     В)  что, какой, чей.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ключ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1)В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2) Б, 3) Б, 4) В, 5) 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На «5»:</a:t>
            </a:r>
            <a:r>
              <a:rPr lang="ru-RU" dirty="0"/>
              <a:t> 1) Возьмите любую пословицу в качестве тезиса и напишите небольшое сочинение-рассуждение.</a:t>
            </a:r>
          </a:p>
          <a:p>
            <a:r>
              <a:rPr lang="ru-RU" dirty="0"/>
              <a:t>          2)Повторить теорию о  ССП.</a:t>
            </a:r>
          </a:p>
          <a:p>
            <a:r>
              <a:rPr lang="ru-RU" b="1" dirty="0"/>
              <a:t>На «4»:</a:t>
            </a:r>
            <a:r>
              <a:rPr lang="ru-RU" dirty="0"/>
              <a:t> 1)Выполнить тест по типу ОГЭ .</a:t>
            </a:r>
          </a:p>
          <a:p>
            <a:r>
              <a:rPr lang="ru-RU" dirty="0"/>
              <a:t>          2) Повторить теорию об односоставных предложениях</a:t>
            </a:r>
          </a:p>
          <a:p>
            <a:r>
              <a:rPr lang="ru-RU" b="1" dirty="0"/>
              <a:t>На «3»:</a:t>
            </a:r>
            <a:r>
              <a:rPr lang="ru-RU" dirty="0"/>
              <a:t> 1) Выполнить упражнение 96.</a:t>
            </a:r>
          </a:p>
          <a:p>
            <a:pPr>
              <a:buNone/>
            </a:pPr>
            <a:r>
              <a:rPr lang="ru-RU" dirty="0"/>
              <a:t>             2) Повторить теорию о  союзах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Метод </a:t>
            </a:r>
            <a:r>
              <a:rPr lang="ru-RU" sz="4000" b="1" dirty="0" smtClean="0"/>
              <a:t>«Микрофон»  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r>
              <a:rPr lang="ru-RU" dirty="0" smtClean="0"/>
              <a:t>                                           повторил…</a:t>
            </a:r>
          </a:p>
          <a:p>
            <a:r>
              <a:rPr lang="ru-RU" dirty="0" smtClean="0"/>
              <a:t>                                           узнал…</a:t>
            </a:r>
          </a:p>
          <a:p>
            <a:r>
              <a:rPr lang="ru-RU" dirty="0" smtClean="0"/>
              <a:t>Сегодня на уроке я           научился…</a:t>
            </a:r>
          </a:p>
          <a:p>
            <a:r>
              <a:rPr lang="ru-RU" dirty="0" smtClean="0"/>
              <a:t>                                           познакомился…</a:t>
            </a:r>
          </a:p>
          <a:p>
            <a:r>
              <a:rPr lang="ru-RU" dirty="0" smtClean="0"/>
              <a:t>                                           понял…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союзы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И, А, НО, ДА,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ТОЛЬКО … НО И, ЗАТО, ОДНАКО, КОГДА, ИЛИ, ЛИБО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Инсерт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а) галочкой   отмечается то, что им уже известно;</a:t>
            </a:r>
          </a:p>
          <a:p>
            <a:r>
              <a:rPr lang="ru-RU" dirty="0"/>
              <a:t>б) знаком </a:t>
            </a:r>
            <a:r>
              <a:rPr lang="ru-RU" b="1" dirty="0"/>
              <a:t>(-) </a:t>
            </a:r>
            <a:r>
              <a:rPr lang="ru-RU" dirty="0"/>
              <a:t>отмечается то, что противоречит их представлениям;</a:t>
            </a:r>
          </a:p>
          <a:p>
            <a:r>
              <a:rPr lang="ru-RU" dirty="0"/>
              <a:t>в) значком </a:t>
            </a:r>
            <a:r>
              <a:rPr lang="ru-RU" b="1" dirty="0"/>
              <a:t>(+)</a:t>
            </a:r>
            <a:r>
              <a:rPr lang="ru-RU" dirty="0"/>
              <a:t> отмечается новая информация;</a:t>
            </a:r>
          </a:p>
          <a:p>
            <a:r>
              <a:rPr lang="ru-RU" dirty="0"/>
              <a:t>г) вопросительным знаком </a:t>
            </a:r>
            <a:r>
              <a:rPr lang="ru-RU" b="1" dirty="0"/>
              <a:t>(?)</a:t>
            </a:r>
            <a:r>
              <a:rPr lang="ru-RU" dirty="0"/>
              <a:t> отмечается то, что непонятно (материал, по которому учащиеся хотят получить более подробные сведения).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Задание:</a:t>
            </a:r>
            <a:r>
              <a:rPr lang="ru-RU" dirty="0" err="1" smtClean="0"/>
              <a:t>прочитайте</a:t>
            </a:r>
            <a:r>
              <a:rPr lang="ru-RU" dirty="0" smtClean="0"/>
              <a:t> текст,</a:t>
            </a:r>
            <a:br>
              <a:rPr lang="ru-RU" dirty="0" smtClean="0"/>
            </a:br>
            <a:r>
              <a:rPr lang="ru-RU" dirty="0" smtClean="0"/>
              <a:t>сделайте отметки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Союзы – это служебные слова, которые связывают между собой однородные члены предложения или части сложного предложения.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По значению и употреблению в речи союзы делятся на сочинительные и подчинительные.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Сочинительные союзы делятся на соединительные, противительные и разделительные.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Подчинительные союзы делятся на изъяснительные и обстоятельственные.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Простые союзы состоят из одного слова, составные из двух и более слов.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Союз </a:t>
            </a:r>
            <a:r>
              <a:rPr lang="ru-RU" sz="4500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, являясь одним из самых распространенных, вносит в язык пунктуационные трудности.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В сложноподчиненных предложениях роль союза, соединяющего части предложения, могут выполнять относительные местоимения </a:t>
            </a:r>
            <a:r>
              <a:rPr lang="ru-RU" sz="4500" i="1" dirty="0">
                <a:latin typeface="Times New Roman" pitchFamily="18" charset="0"/>
                <a:cs typeface="Times New Roman" pitchFamily="18" charset="0"/>
              </a:rPr>
              <a:t>(который, чей, каков, кто, что, сколько) 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и наречия </a:t>
            </a:r>
            <a:r>
              <a:rPr lang="ru-RU" sz="4500" i="1" dirty="0">
                <a:latin typeface="Times New Roman" pitchFamily="18" charset="0"/>
                <a:cs typeface="Times New Roman" pitchFamily="18" charset="0"/>
              </a:rPr>
              <a:t>(где, куда, откуда, когда, как, почему, зачем).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Они называются союзными словами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Понять, что такое союзные слова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Научиться различать союзы и союзные слова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Правильно ставить знаки препинания между частями сложноподчинённого предложения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Продолжить подготовку к основному государственному экзамену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Угадай-ка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935480"/>
            <a:ext cx="8401080" cy="1922148"/>
          </a:xfrm>
        </p:spPr>
        <p:txBody>
          <a:bodyPr/>
          <a:lstStyle/>
          <a:p>
            <a:r>
              <a:rPr lang="ru-RU" dirty="0"/>
              <a:t>С ней выступают, ею завладевают, её подавляют и проявляют, берут и вырывают, перехватывают и захватывают, она может кому-нибудь принадлежать, но иногда она наказуема. Это</a:t>
            </a:r>
            <a:r>
              <a:rPr lang="ru-RU" dirty="0" smtClean="0"/>
              <a:t>…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3857628"/>
            <a:ext cx="364333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714488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ИНИЦИАТИВА  </a:t>
            </a:r>
            <a:r>
              <a:rPr lang="ru-RU" b="1" dirty="0" smtClean="0"/>
              <a:t>  </a:t>
            </a:r>
            <a:endParaRPr lang="ru-RU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643306" y="242886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2500298" y="2500306"/>
            <a:ext cx="107157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Союзы и союзные слова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в сложноподчинённом предложении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грамматическую структуру предложений. В чем разница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Кажется, что ей не больше шестнадцати лет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Кажется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ей не больше шестнадцати лет.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658</Words>
  <Application>Microsoft Office PowerPoint</Application>
  <PresentationFormat>Экран (4:3)</PresentationFormat>
  <Paragraphs>161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Слайд 1</vt:lpstr>
      <vt:lpstr>Расшифруйте кодировку</vt:lpstr>
      <vt:lpstr>союзы</vt:lpstr>
      <vt:lpstr>Инсерт</vt:lpstr>
      <vt:lpstr>Задание:прочитайте текст, сделайте отметки</vt:lpstr>
      <vt:lpstr>Цели</vt:lpstr>
      <vt:lpstr>Угадай-ка</vt:lpstr>
      <vt:lpstr>Слайд 8</vt:lpstr>
      <vt:lpstr> Союзы и союзные слова  в сложноподчинённом предложении </vt:lpstr>
      <vt:lpstr>«СОБЕРИ» ПРЕДЛОЖЕНИЯ</vt:lpstr>
      <vt:lpstr>Установи соответствия</vt:lpstr>
      <vt:lpstr>Составьте  4 сложноподчиненных предложений</vt:lpstr>
      <vt:lpstr>Самопроверка по эталону </vt:lpstr>
      <vt:lpstr>Запомни</vt:lpstr>
      <vt:lpstr>Разграничение союзов и союзных слов </vt:lpstr>
      <vt:lpstr>Пословицы</vt:lpstr>
      <vt:lpstr>Алгоритм</vt:lpstr>
      <vt:lpstr>Верно ли что?</vt:lpstr>
      <vt:lpstr>Слайд 19</vt:lpstr>
      <vt:lpstr> «Мостик»  к следующему уроку   Заполните "слепую" схему </vt:lpstr>
      <vt:lpstr>тест</vt:lpstr>
      <vt:lpstr>ключ</vt:lpstr>
      <vt:lpstr>Домашнее задание</vt:lpstr>
      <vt:lpstr>    Метод «Микрофон»   </vt:lpstr>
    </vt:vector>
  </TitlesOfParts>
  <Company>AlexSoft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25</cp:revision>
  <dcterms:created xsi:type="dcterms:W3CDTF">2015-11-28T07:13:30Z</dcterms:created>
  <dcterms:modified xsi:type="dcterms:W3CDTF">2015-11-29T14:38:21Z</dcterms:modified>
</cp:coreProperties>
</file>