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70" r:id="rId14"/>
    <p:sldId id="269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63;&#1048;&#1058;&#1045;&#1051;&#1068;%20&#1043;&#1054;&#1044;&#1040;\&#1084;&#1072;&#1089;&#1090;&#1077;&#1088;%20-%20&#1082;&#1083;&#1072;&#1089;&#1089;\&#1073;&#1080;&#1086;&#1083;&#1086;&#1075;&#1080;&#1103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63;&#1048;&#1058;&#1045;&#1051;&#1068;%20&#1043;&#1054;&#1044;&#1040;\&#1084;&#1072;&#1089;&#1090;&#1077;&#1088;%20-%20&#1082;&#1083;&#1072;&#1089;&#1089;\&#1050;&#1040;&#1056;&#1051;&#1057;&#1054;&#1053;%2022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63;&#1048;&#1058;&#1045;&#1051;&#1068;%20&#1043;&#1054;&#1044;&#1040;\&#1084;&#1072;&#1089;&#1090;&#1077;&#1088;%20-%20&#1082;&#1083;&#1072;&#1089;&#1089;\&#1042;&#1080;&#1085;&#1085;&#1080;%20&#1055;&#1091;&#1093;%202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63;&#1048;&#1058;&#1045;&#1051;&#1068;%20&#1043;&#1054;&#1044;&#1040;\&#1084;&#1072;&#1089;&#1090;&#1077;&#1088;%20-%20&#1082;&#1083;&#1072;&#1089;&#1089;\&#1073;&#1080;&#1086;&#1083;&#1086;&#1075;&#1080;&#1103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 озвучивания мультфильмов как средство интерактивного обучения татарскому языку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857232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Шестой этап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Коллективная обработка текстового материала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har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086_html_mdca6f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387044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6000792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Седьмой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Озвучивание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мультфильма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zhar3a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isuno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1857364"/>
            <a:ext cx="4000528" cy="3989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92867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Восьмой этап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Просмотр. Обсуждение результатов. Самооценка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har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palais_gal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14554"/>
            <a:ext cx="3929090" cy="319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иолог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6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 озвучивания мультфильмов как средство интерактивного обучения татарскому языку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8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АРЛСОН 2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 озвучивания мультфильмов как средство интерактивного обучения татарскому языку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Винни Пух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437" y="1"/>
            <a:ext cx="9215437" cy="69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8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 озвучивания мультфильмов как средство интерактивного обучения татарскому языку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иолог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857232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Создание творческой группы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ha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eo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00504"/>
            <a:ext cx="3071834" cy="2071702"/>
          </a:xfrm>
          <a:prstGeom prst="rect">
            <a:avLst/>
          </a:prstGeom>
        </p:spPr>
      </p:pic>
      <p:pic>
        <p:nvPicPr>
          <p:cNvPr id="7" name="Рисунок 6" descr="Psihologo-pedagogicheskaya harakteristika gruppy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785926"/>
            <a:ext cx="3429024" cy="2121913"/>
          </a:xfrm>
          <a:prstGeom prst="rect">
            <a:avLst/>
          </a:prstGeom>
        </p:spPr>
      </p:pic>
      <p:pic>
        <p:nvPicPr>
          <p:cNvPr id="8" name="Рисунок 7" descr="2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143380"/>
            <a:ext cx="3429024" cy="19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642918"/>
            <a:ext cx="5143536" cy="114300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 Выбор мультфильма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zhar1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asha-i-Medv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3175441" cy="2234570"/>
          </a:xfrm>
          <a:prstGeom prst="rect">
            <a:avLst/>
          </a:prstGeom>
        </p:spPr>
      </p:pic>
      <p:pic>
        <p:nvPicPr>
          <p:cNvPr id="6" name="Рисунок 5" descr="609160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857628"/>
            <a:ext cx="3071834" cy="2305216"/>
          </a:xfrm>
          <a:prstGeom prst="rect">
            <a:avLst/>
          </a:prstGeom>
        </p:spPr>
      </p:pic>
      <p:pic>
        <p:nvPicPr>
          <p:cNvPr id="8" name="Рисунок 7" descr="tri_porosen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29066"/>
            <a:ext cx="3190876" cy="220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857232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этап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Набор текстового материала мультфильма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zhar1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7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385942" cy="3233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Четвертый этап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Перевод текста групповой, индивидуальный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Psihologo-pedagogicheskaya harakteristika gruppy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643050"/>
            <a:ext cx="3670562" cy="3643338"/>
          </a:xfrm>
          <a:prstGeom prst="rect">
            <a:avLst/>
          </a:prstGeom>
        </p:spPr>
      </p:pic>
      <p:pic>
        <p:nvPicPr>
          <p:cNvPr id="7" name="Рисунок 6" descr="98889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3800492" cy="365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Пятый этап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Распределение ролей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zhar2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zhar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58</Words>
  <Application>Microsoft Office PowerPoint</Application>
  <PresentationFormat>Экран (4:3)</PresentationFormat>
  <Paragraphs>17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Метод озвучивания мультфильмов как средство интерактивного обучения татарскому языку</vt:lpstr>
      <vt:lpstr>Слайд 2</vt:lpstr>
      <vt:lpstr>Метод озвучивания мультфильмов как средство интерактивного обучения татарскому языку</vt:lpstr>
      <vt:lpstr>Слайд 4</vt:lpstr>
      <vt:lpstr>Слайд 5</vt:lpstr>
      <vt:lpstr>Слайд 6</vt:lpstr>
      <vt:lpstr>Слайд 7</vt:lpstr>
      <vt:lpstr>Четвертый этап Перевод текста групповой, индивидуальный </vt:lpstr>
      <vt:lpstr>Пятый этап  Распределение ролей </vt:lpstr>
      <vt:lpstr>Слайд 10</vt:lpstr>
      <vt:lpstr>Седьмой этап Озвучивание мультфильма </vt:lpstr>
      <vt:lpstr>Слайд 12</vt:lpstr>
      <vt:lpstr>Слайд 13</vt:lpstr>
      <vt:lpstr>Метод озвучивания мультфильмов как средство интерактивного обучения татарскому языку</vt:lpstr>
      <vt:lpstr>Слайд 15</vt:lpstr>
      <vt:lpstr>Метод озвучивания мультфильмов как средство интерактивного обучения татарскому языку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эльвира</cp:lastModifiedBy>
  <cp:revision>31</cp:revision>
  <dcterms:created xsi:type="dcterms:W3CDTF">2013-01-28T19:28:30Z</dcterms:created>
  <dcterms:modified xsi:type="dcterms:W3CDTF">2015-02-18T17:55:16Z</dcterms:modified>
</cp:coreProperties>
</file>