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 класс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 Chuv" pitchFamily="18" charset="-52"/>
              </a:rPr>
              <a:t>ЛЕКСИКА</a:t>
            </a:r>
            <a:endParaRPr lang="ru-RU" b="1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638128"/>
          </a:xfrm>
        </p:spPr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Айпёлта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калем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хушпу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тарай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сурпан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элем: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тухья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нишл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,: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тевет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ант: пёт: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ат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аршён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амак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к,репенке</a:t>
            </a:r>
            <a:r>
              <a:rPr lang="ru-RU" sz="32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3200" dirty="0" err="1" smtClean="0">
                <a:solidFill>
                  <a:schemeClr val="tx1"/>
                </a:solidFill>
                <a:latin typeface="Times New Roman Chuv" pitchFamily="18" charset="-52"/>
              </a:rPr>
              <a:t>пёран</a:t>
            </a:r>
            <a:endParaRPr lang="ru-RU" sz="32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 Chuv" pitchFamily="18" charset="-52"/>
              </a:rPr>
              <a:t>Сёмахсене</a:t>
            </a:r>
            <a:r>
              <a:rPr lang="ru-RU" dirty="0" smtClean="0">
                <a:latin typeface="Times New Roman Chuv" pitchFamily="18" charset="-52"/>
              </a:rPr>
              <a:t> 2 </a:t>
            </a:r>
            <a:r>
              <a:rPr lang="ru-RU" dirty="0" err="1" smtClean="0">
                <a:latin typeface="Times New Roman Chuv" pitchFamily="18" charset="-52"/>
              </a:rPr>
              <a:t>ушкёна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уйёрёр</a:t>
            </a:r>
            <a:r>
              <a:rPr lang="ru-RU" dirty="0" smtClean="0">
                <a:latin typeface="Times New Roman Chuv" pitchFamily="18" charset="-52"/>
              </a:rPr>
              <a:t> (</a:t>
            </a:r>
            <a:r>
              <a:rPr lang="ru-RU" dirty="0" err="1" smtClean="0">
                <a:latin typeface="Times New Roman Chuv" pitchFamily="18" charset="-52"/>
              </a:rPr>
              <a:t>историзмсем</a:t>
            </a:r>
            <a:r>
              <a:rPr lang="ru-RU" dirty="0" smtClean="0">
                <a:latin typeface="Times New Roman Chuv" pitchFamily="18" charset="-52"/>
              </a:rPr>
              <a:t> тата </a:t>
            </a:r>
            <a:r>
              <a:rPr lang="ru-RU" dirty="0" err="1" smtClean="0">
                <a:latin typeface="Times New Roman Chuv" pitchFamily="18" charset="-52"/>
              </a:rPr>
              <a:t>архаизмсем</a:t>
            </a:r>
            <a:r>
              <a:rPr lang="ru-RU" dirty="0" smtClean="0">
                <a:latin typeface="Times New Roman Chuv" pitchFamily="18" charset="-52"/>
              </a:rPr>
              <a:t>)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2743200"/>
            <a:ext cx="8280920" cy="3422104"/>
          </a:xfrm>
        </p:spPr>
        <p:txBody>
          <a:bodyPr>
            <a:normAutofit/>
          </a:bodyPr>
          <a:lstStyle/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Мана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урокра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______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кил,шр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,?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Паян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урокра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эп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 ____ +,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ннине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п,лт,м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Эп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 _____ Ас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туса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юлтём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Ман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шутпа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_____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чи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кирли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пулч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,? 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Эп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Малашне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_____??????</a:t>
            </a:r>
            <a:endParaRPr lang="ru-RU" sz="28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239416"/>
          </a:xfrm>
        </p:spPr>
        <p:txBody>
          <a:bodyPr/>
          <a:lstStyle/>
          <a:p>
            <a:r>
              <a:rPr lang="ru-RU" dirty="0" err="1" smtClean="0">
                <a:latin typeface="Times New Roman Chuv" pitchFamily="18" charset="-52"/>
              </a:rPr>
              <a:t>П.т.млет\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latin typeface="Times New Roman Chuv" pitchFamily="18" charset="-52"/>
              </a:rPr>
              <a:t>+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 Chuv" pitchFamily="18" charset="-52"/>
              </a:rPr>
              <a:t>ул=\рев</a:t>
            </a:r>
            <a:r>
              <a:rPr lang="ru-RU" sz="5400" b="1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5400" b="1" dirty="0" err="1" smtClean="0">
                <a:solidFill>
                  <a:schemeClr val="tx1"/>
                </a:solidFill>
                <a:latin typeface="Times New Roman Chuv" pitchFamily="18" charset="-52"/>
              </a:rPr>
              <a:t>схеми</a:t>
            </a:r>
            <a:endParaRPr lang="ru-RU" sz="5400" b="1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 Chuv" pitchFamily="18" charset="-52"/>
              </a:rPr>
              <a:t>1? </a:t>
            </a:r>
            <a:r>
              <a:rPr lang="ru-RU" dirty="0" err="1" smtClean="0">
                <a:latin typeface="Times New Roman Chuv" pitchFamily="18" charset="-52"/>
              </a:rPr>
              <a:t>Сёмахсен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п.лтер.ш</a:t>
            </a:r>
            <a:r>
              <a:rPr lang="ru-RU" dirty="0" smtClean="0">
                <a:latin typeface="Times New Roman Chuv" pitchFamily="18" charset="-52"/>
              </a:rPr>
              <a:t>.?</a:t>
            </a:r>
          </a:p>
          <a:p>
            <a:pPr>
              <a:buNone/>
            </a:pPr>
            <a:r>
              <a:rPr lang="ru-RU" dirty="0" smtClean="0">
                <a:latin typeface="Times New Roman Chuv" pitchFamily="18" charset="-52"/>
              </a:rPr>
              <a:t>2? ОСА?</a:t>
            </a:r>
          </a:p>
          <a:p>
            <a:pPr>
              <a:buNone/>
            </a:pPr>
            <a:r>
              <a:rPr lang="ru-RU" dirty="0" smtClean="0">
                <a:latin typeface="Times New Roman Chuv" pitchFamily="18" charset="-52"/>
              </a:rPr>
              <a:t>3? </a:t>
            </a:r>
            <a:r>
              <a:rPr lang="ru-RU" dirty="0" err="1" smtClean="0">
                <a:latin typeface="Times New Roman Chuv" pitchFamily="18" charset="-52"/>
              </a:rPr>
              <a:t>Йышённё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сёмахсем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 Chuv" pitchFamily="18" charset="-52"/>
              </a:rPr>
              <a:t>4? </a:t>
            </a:r>
            <a:r>
              <a:rPr lang="ru-RU" dirty="0" err="1" smtClean="0">
                <a:latin typeface="Times New Roman Chuv" pitchFamily="18" charset="-52"/>
              </a:rPr>
              <a:t>Кивелн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сёмахсем</a:t>
            </a:r>
            <a:r>
              <a:rPr lang="ru-RU" dirty="0" smtClean="0">
                <a:latin typeface="Times New Roman Chuv" pitchFamily="18" charset="-52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Times New Roman Chuv" pitchFamily="18" charset="-52"/>
              </a:rPr>
              <a:t>5? </a:t>
            </a:r>
            <a:r>
              <a:rPr lang="ru-RU" dirty="0" err="1" smtClean="0">
                <a:latin typeface="Times New Roman Chuv" pitchFamily="18" charset="-52"/>
              </a:rPr>
              <a:t>Неологизмсем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>
                <a:latin typeface="Times New Roman Chuv" pitchFamily="18" charset="-52"/>
              </a:rPr>
              <a:t>Ку+</a:t>
            </a:r>
            <a:endParaRPr lang="ru-RU" sz="5400" dirty="0">
              <a:latin typeface="Times New Roman Chuv" pitchFamily="18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362456"/>
          </a:xfrm>
        </p:spPr>
        <p:txBody>
          <a:bodyPr/>
          <a:lstStyle/>
          <a:p>
            <a:r>
              <a:rPr lang="ru-RU" dirty="0" err="1" smtClean="0">
                <a:latin typeface="Times New Roman Chuv" pitchFamily="18" charset="-52"/>
              </a:rPr>
              <a:t>М.нле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п.лтер.шл</a:t>
            </a:r>
            <a:r>
              <a:rPr lang="ru-RU" dirty="0" smtClean="0">
                <a:latin typeface="Times New Roman Chuv" pitchFamily="18" charset="-52"/>
              </a:rPr>
              <a:t>. сёмах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743200"/>
            <a:ext cx="8208912" cy="35661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+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утё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(,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м,т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+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ёлтёр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сарё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чечек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кун): +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ив,ч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Пуртё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ёс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+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ем+е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чун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+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ёкёр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Ёшё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(П/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рт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Кёмёл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в,ри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кЁмака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Ч,ре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Тулли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кёмёл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хута+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йывёр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мих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,: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шухёш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у+ё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каткёк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кала+у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): сив, (+умёр: сёмах)</a:t>
            </a:r>
            <a:endParaRPr lang="ru-RU" sz="24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 Chuv" pitchFamily="18" charset="-52"/>
              </a:rPr>
              <a:t>Т\р</a:t>
            </a:r>
            <a:r>
              <a:rPr lang="ru-RU" dirty="0" smtClean="0">
                <a:latin typeface="Times New Roman Chuv" pitchFamily="18" charset="-52"/>
              </a:rPr>
              <a:t>. тата </a:t>
            </a:r>
            <a:r>
              <a:rPr lang="ru-RU" dirty="0" err="1" smtClean="0">
                <a:latin typeface="Times New Roman Chuv" pitchFamily="18" charset="-52"/>
              </a:rPr>
              <a:t>ку=ёмлё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п.лтер.шл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сёмахсене</a:t>
            </a:r>
            <a:r>
              <a:rPr lang="ru-RU" dirty="0" smtClean="0">
                <a:latin typeface="Times New Roman Chuv" pitchFamily="18" charset="-52"/>
              </a:rPr>
              <a:t> 2 </a:t>
            </a:r>
            <a:r>
              <a:rPr lang="ru-RU" dirty="0" err="1" smtClean="0">
                <a:latin typeface="Times New Roman Chuv" pitchFamily="18" charset="-52"/>
              </a:rPr>
              <a:t>юпана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уйёрса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=ырёр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743200"/>
            <a:ext cx="8280920" cy="356612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ШЁПЁР – К,В,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иНСТРУМЕНЧ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Шёпёр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 ???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Кукамай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аннен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амёш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,?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Кукамай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- ???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Хыв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 юрё </a:t>
            </a:r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к,в,ле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?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 Chuv" pitchFamily="18" charset="-52"/>
              </a:rPr>
              <a:t>Хыв</a:t>
            </a:r>
            <a:r>
              <a:rPr lang="ru-RU" sz="2800" dirty="0" smtClean="0">
                <a:solidFill>
                  <a:schemeClr val="tx1"/>
                </a:solidFill>
                <a:latin typeface="Times New Roman Chuv" pitchFamily="18" charset="-52"/>
              </a:rPr>
              <a:t> _ ???</a:t>
            </a:r>
            <a:endParaRPr lang="ru-RU" sz="28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 Chuv" pitchFamily="18" charset="-52"/>
              </a:rPr>
              <a:t>ОМОНИМСЕМ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743200"/>
            <a:ext cx="8424936" cy="349411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1?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М,нле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сёмах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тыр-пул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ятне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тата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чире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п,лтерет</a:t>
            </a:r>
            <a:endParaRPr lang="ru-RU" sz="2400" dirty="0" smtClean="0">
              <a:solidFill>
                <a:schemeClr val="tx1"/>
              </a:solidFill>
              <a:latin typeface="Times New Roman Chuv" pitchFamily="18" charset="-52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2?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М,нле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патшалёха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пу+а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тёхёнма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пулать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?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3?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М,нле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хисеп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яч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, ,+е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п,лтерет</a:t>
            </a:r>
            <a:endParaRPr lang="ru-RU" sz="2400" dirty="0" smtClean="0">
              <a:solidFill>
                <a:schemeClr val="tx1"/>
              </a:solidFill>
              <a:latin typeface="Times New Roman Chuv" pitchFamily="18" charset="-52"/>
            </a:endParaRPr>
          </a:p>
          <a:p>
            <a:pPr algn="l"/>
            <a:endParaRPr lang="ru-RU" sz="24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 Chuv" pitchFamily="18" charset="-52"/>
              </a:rPr>
              <a:t>Кану </a:t>
            </a:r>
            <a:r>
              <a:rPr lang="ru-RU" dirty="0" err="1" smtClean="0">
                <a:latin typeface="Times New Roman Chuv" pitchFamily="18" charset="-52"/>
              </a:rPr>
              <a:t>саманч</a:t>
            </a:r>
            <a:r>
              <a:rPr lang="ru-RU" dirty="0" smtClean="0">
                <a:latin typeface="Times New Roman Chuv" pitchFamily="18" charset="-52"/>
              </a:rPr>
              <a:t>.</a:t>
            </a:r>
            <a:br>
              <a:rPr lang="ru-RU" dirty="0" smtClean="0">
                <a:latin typeface="Times New Roman Chuv" pitchFamily="18" charset="-52"/>
              </a:rPr>
            </a:b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2743200"/>
            <a:ext cx="8280920" cy="3710136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Чёпар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Ула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       ,не: Чёх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Сулхён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Сив,      коридор: Яшка</a:t>
            </a: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Т,ТТ,м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Хура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к,ркунне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: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сурёх</a:t>
            </a:r>
            <a:endParaRPr lang="ru-RU" sz="24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 Chuv" pitchFamily="18" charset="-52"/>
              </a:rPr>
              <a:t>Кирл</a:t>
            </a:r>
            <a:r>
              <a:rPr lang="ru-RU" dirty="0" smtClean="0">
                <a:latin typeface="Times New Roman Chuv" pitchFamily="18" charset="-52"/>
              </a:rPr>
              <a:t>. </a:t>
            </a:r>
            <a:r>
              <a:rPr lang="ru-RU" dirty="0" err="1" smtClean="0">
                <a:latin typeface="Times New Roman Chuv" pitchFamily="18" charset="-52"/>
              </a:rPr>
              <a:t>синонимсене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суйласа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ил.р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9552" y="2852936"/>
            <a:ext cx="8352928" cy="3672408"/>
          </a:xfrm>
        </p:spPr>
        <p:txBody>
          <a:bodyPr>
            <a:normAutofit/>
          </a:bodyPr>
          <a:lstStyle/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Суту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Тус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Килен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Лара-???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Ир,н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 ЧЁХ-???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Вёрём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Сывё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Х,л,Н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Хура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Кун,Н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Сив,-???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Тухан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ватё-???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Пур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-???             +,</a:t>
            </a:r>
            <a:r>
              <a:rPr lang="ru-RU" sz="2400" dirty="0" err="1" smtClean="0">
                <a:solidFill>
                  <a:schemeClr val="tx1"/>
                </a:solidFill>
                <a:latin typeface="Times New Roman Chuv" pitchFamily="18" charset="-52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 Chuv" pitchFamily="18" charset="-52"/>
              </a:rPr>
              <a:t>,-???</a:t>
            </a:r>
            <a:endParaRPr lang="ru-RU" sz="2400" dirty="0">
              <a:solidFill>
                <a:schemeClr val="tx1"/>
              </a:solidFill>
              <a:latin typeface="Times New Roman Chuv" pitchFamily="18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 Chuv" pitchFamily="18" charset="-52"/>
              </a:rPr>
              <a:t>Панё </a:t>
            </a:r>
            <a:r>
              <a:rPr lang="ru-RU" dirty="0" err="1" smtClean="0">
                <a:latin typeface="Times New Roman Chuv" pitchFamily="18" charset="-52"/>
              </a:rPr>
              <a:t>сёмахсен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антонимне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кам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хёвёртрах</a:t>
            </a:r>
            <a:r>
              <a:rPr lang="ru-RU" dirty="0" smtClean="0">
                <a:latin typeface="Times New Roman Chuv" pitchFamily="18" charset="-52"/>
              </a:rPr>
              <a:t> </a:t>
            </a:r>
            <a:r>
              <a:rPr lang="ru-RU" dirty="0" err="1" smtClean="0">
                <a:latin typeface="Times New Roman Chuv" pitchFamily="18" charset="-52"/>
              </a:rPr>
              <a:t>тупать</a:t>
            </a:r>
            <a:endParaRPr lang="ru-RU" dirty="0">
              <a:latin typeface="Times New Roman Chuv" pitchFamily="18" charset="-5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 Chuv" pitchFamily="18" charset="-52"/>
              </a:rPr>
              <a:t>Вырёсла</a:t>
            </a:r>
            <a:r>
              <a:rPr lang="ru-RU" dirty="0" smtClean="0">
                <a:latin typeface="Times New Roman Chuv" pitchFamily="18" charset="-52"/>
              </a:rPr>
              <a:t> - </a:t>
            </a:r>
            <a:r>
              <a:rPr lang="ru-RU" dirty="0" err="1" smtClean="0">
                <a:latin typeface="Times New Roman Chuv" pitchFamily="18" charset="-52"/>
              </a:rPr>
              <a:t>чёвашла</a:t>
            </a:r>
            <a:endParaRPr lang="ru-RU" dirty="0">
              <a:latin typeface="Times New Roman Chuv" pitchFamily="18" charset="-5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err="1" smtClean="0">
                <a:latin typeface="Times New Roman Chuv" pitchFamily="18" charset="-52"/>
              </a:rPr>
              <a:t>Вырёсла</a:t>
            </a:r>
            <a:r>
              <a:rPr lang="ru-RU" dirty="0" smtClean="0">
                <a:latin typeface="Times New Roman Chuv" pitchFamily="18" charset="-52"/>
              </a:rPr>
              <a:t> - </a:t>
            </a:r>
            <a:r>
              <a:rPr lang="ru-RU" dirty="0" err="1" smtClean="0">
                <a:latin typeface="Times New Roman Chuv" pitchFamily="18" charset="-52"/>
              </a:rPr>
              <a:t>чёвашла</a:t>
            </a:r>
            <a:endParaRPr lang="ru-RU" dirty="0">
              <a:latin typeface="Times New Roman Chuv" pitchFamily="18" charset="-52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Библиотека- </a:t>
            </a:r>
            <a:r>
              <a:rPr lang="ru-RU" sz="2800" dirty="0" err="1" smtClean="0">
                <a:latin typeface="Times New Roman Chuv" pitchFamily="18" charset="-52"/>
              </a:rPr>
              <a:t>вулавёш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Больница – </a:t>
            </a:r>
            <a:r>
              <a:rPr lang="ru-RU" sz="2800" dirty="0" err="1" smtClean="0">
                <a:latin typeface="Times New Roman Chuv" pitchFamily="18" charset="-52"/>
              </a:rPr>
              <a:t>сыватёш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Выставка – </a:t>
            </a:r>
            <a:r>
              <a:rPr lang="ru-RU" sz="2800" dirty="0" err="1" smtClean="0">
                <a:latin typeface="Times New Roman Chuv" pitchFamily="18" charset="-52"/>
              </a:rPr>
              <a:t>курав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Опыт – </a:t>
            </a:r>
            <a:r>
              <a:rPr lang="ru-RU" sz="2800" dirty="0" err="1" smtClean="0">
                <a:latin typeface="Times New Roman Chuv" pitchFamily="18" charset="-52"/>
              </a:rPr>
              <a:t>сёнав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Дневник – </a:t>
            </a:r>
            <a:r>
              <a:rPr lang="ru-RU" sz="2800" dirty="0" err="1" smtClean="0">
                <a:latin typeface="Times New Roman Chuv" pitchFamily="18" charset="-52"/>
              </a:rPr>
              <a:t>кунчёк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Словарь – </a:t>
            </a:r>
            <a:r>
              <a:rPr lang="ru-RU" sz="2800" dirty="0" err="1" smtClean="0">
                <a:latin typeface="Times New Roman Chuv" pitchFamily="18" charset="-52"/>
              </a:rPr>
              <a:t>сёмахсар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Тетрадь – </a:t>
            </a:r>
            <a:r>
              <a:rPr lang="ru-RU" sz="2800" dirty="0" err="1" smtClean="0">
                <a:latin typeface="Times New Roman Chuv" pitchFamily="18" charset="-52"/>
              </a:rPr>
              <a:t>типтер</a:t>
            </a:r>
            <a:endParaRPr lang="ru-RU" sz="2800" dirty="0" smtClean="0">
              <a:latin typeface="Times New Roman Chuv" pitchFamily="18" charset="-52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72000" y="2471383"/>
            <a:ext cx="4572000" cy="3822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Доска - </a:t>
            </a:r>
            <a:r>
              <a:rPr lang="ru-RU" sz="2800" dirty="0" err="1" smtClean="0">
                <a:latin typeface="Times New Roman Chuv" pitchFamily="18" charset="-52"/>
              </a:rPr>
              <a:t>=ыру</a:t>
            </a:r>
            <a:r>
              <a:rPr lang="ru-RU" sz="2800" dirty="0" smtClean="0">
                <a:latin typeface="Times New Roman Chuv" pitchFamily="18" charset="-52"/>
              </a:rPr>
              <a:t> </a:t>
            </a:r>
            <a:r>
              <a:rPr lang="ru-RU" sz="2800" dirty="0" err="1" smtClean="0">
                <a:latin typeface="Times New Roman Chuv" pitchFamily="18" charset="-52"/>
              </a:rPr>
              <a:t>хёми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err="1" smtClean="0">
                <a:latin typeface="Times New Roman Chuv" pitchFamily="18" charset="-52"/>
              </a:rPr>
              <a:t>Телевидени</a:t>
            </a:r>
            <a:r>
              <a:rPr lang="ru-RU" sz="2800" dirty="0" smtClean="0">
                <a:latin typeface="Times New Roman Chuv" pitchFamily="18" charset="-52"/>
              </a:rPr>
              <a:t> - </a:t>
            </a:r>
            <a:r>
              <a:rPr lang="ru-RU" sz="2800" dirty="0" err="1" smtClean="0">
                <a:latin typeface="Times New Roman Chuv" pitchFamily="18" charset="-52"/>
              </a:rPr>
              <a:t>телекурём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Радио – </a:t>
            </a:r>
            <a:r>
              <a:rPr lang="ru-RU" sz="2800" dirty="0" err="1" smtClean="0">
                <a:latin typeface="Times New Roman Chuv" pitchFamily="18" charset="-52"/>
              </a:rPr>
              <a:t>ин=ехум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Интернет – </a:t>
            </a:r>
            <a:r>
              <a:rPr lang="ru-RU" sz="2800" dirty="0" err="1" smtClean="0">
                <a:latin typeface="Times New Roman Chuv" pitchFamily="18" charset="-52"/>
              </a:rPr>
              <a:t>т.нче</a:t>
            </a:r>
            <a:r>
              <a:rPr lang="ru-RU" sz="2800" dirty="0" smtClean="0">
                <a:latin typeface="Times New Roman Chuv" pitchFamily="18" charset="-52"/>
              </a:rPr>
              <a:t> </a:t>
            </a:r>
            <a:r>
              <a:rPr lang="ru-RU" sz="2800" dirty="0" err="1" smtClean="0">
                <a:latin typeface="Times New Roman Chuv" pitchFamily="18" charset="-52"/>
              </a:rPr>
              <a:t>тетел</a:t>
            </a:r>
            <a:r>
              <a:rPr lang="ru-RU" sz="2800" dirty="0" smtClean="0">
                <a:latin typeface="Times New Roman Chuv" pitchFamily="18" charset="-52"/>
              </a:rPr>
              <a:t>.</a:t>
            </a:r>
          </a:p>
          <a:p>
            <a:pPr>
              <a:buNone/>
            </a:pPr>
            <a:r>
              <a:rPr lang="ru-RU" sz="2800" dirty="0" err="1" smtClean="0">
                <a:latin typeface="Times New Roman Chuv" pitchFamily="18" charset="-52"/>
              </a:rPr>
              <a:t>Сотовёй</a:t>
            </a:r>
            <a:r>
              <a:rPr lang="ru-RU" sz="2800" dirty="0" smtClean="0">
                <a:latin typeface="Times New Roman Chuv" pitchFamily="18" charset="-52"/>
              </a:rPr>
              <a:t> телефон – </a:t>
            </a:r>
            <a:r>
              <a:rPr lang="ru-RU" sz="2800" dirty="0" err="1" smtClean="0">
                <a:latin typeface="Times New Roman Chuv" pitchFamily="18" charset="-52"/>
              </a:rPr>
              <a:t>карас</a:t>
            </a:r>
            <a:r>
              <a:rPr lang="ru-RU" sz="2800" dirty="0" smtClean="0">
                <a:latin typeface="Times New Roman Chuv" pitchFamily="18" charset="-52"/>
              </a:rPr>
              <a:t> е </a:t>
            </a:r>
            <a:r>
              <a:rPr lang="ru-RU" sz="2800" dirty="0" err="1" smtClean="0">
                <a:latin typeface="Times New Roman Chuv" pitchFamily="18" charset="-52"/>
              </a:rPr>
              <a:t>к.сье</a:t>
            </a:r>
            <a:r>
              <a:rPr lang="ru-RU" sz="2800" dirty="0" smtClean="0">
                <a:latin typeface="Times New Roman Chuv" pitchFamily="18" charset="-52"/>
              </a:rPr>
              <a:t> телефон.</a:t>
            </a: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Учитель – </a:t>
            </a:r>
            <a:r>
              <a:rPr lang="ru-RU" sz="2800" dirty="0" err="1" smtClean="0">
                <a:latin typeface="Times New Roman Chuv" pitchFamily="18" charset="-52"/>
              </a:rPr>
              <a:t>в.рентекен</a:t>
            </a:r>
            <a:endParaRPr lang="ru-RU" sz="2800" dirty="0" smtClean="0">
              <a:latin typeface="Times New Roman Chuv" pitchFamily="18" charset="-52"/>
            </a:endParaRPr>
          </a:p>
          <a:p>
            <a:pPr>
              <a:buNone/>
            </a:pPr>
            <a:r>
              <a:rPr lang="ru-RU" sz="2800" dirty="0" smtClean="0">
                <a:latin typeface="Times New Roman Chuv" pitchFamily="18" charset="-52"/>
              </a:rPr>
              <a:t>Мел - </a:t>
            </a:r>
            <a:r>
              <a:rPr lang="ru-RU" sz="2800" dirty="0" err="1" smtClean="0">
                <a:latin typeface="Times New Roman Chuv" pitchFamily="18" charset="-52"/>
              </a:rPr>
              <a:t>пурё</a:t>
            </a:r>
            <a:endParaRPr lang="ru-RU" sz="2800" dirty="0">
              <a:latin typeface="Times New Roman Chuv" pitchFamily="18" charset="-52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Чылай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=.н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сёмахён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 усё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курма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мелл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чёвашла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варианч</a:t>
            </a:r>
            <a:r>
              <a:rPr lang="ru-RU" b="1" dirty="0" smtClean="0">
                <a:solidFill>
                  <a:schemeClr val="tx1"/>
                </a:solidFill>
                <a:latin typeface="Times New Roman Chuv" pitchFamily="18" charset="-52"/>
              </a:rPr>
              <a:t>. </a:t>
            </a:r>
            <a:r>
              <a:rPr lang="ru-RU" b="1" dirty="0" err="1" smtClean="0">
                <a:solidFill>
                  <a:schemeClr val="tx1"/>
                </a:solidFill>
                <a:latin typeface="Times New Roman Chuv" pitchFamily="18" charset="-52"/>
              </a:rPr>
              <a:t>пур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377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ЛЕКСИКА</vt:lpstr>
      <vt:lpstr>+ул=\рев схеми</vt:lpstr>
      <vt:lpstr>М.нле п.лтер.шл. сёмах</vt:lpstr>
      <vt:lpstr>Т\р. тата ку=ёмлё п.лтер.шл. сёмахсене 2 юпана уйёрса =ырёр</vt:lpstr>
      <vt:lpstr>ОМОНИМСЕМ</vt:lpstr>
      <vt:lpstr>Кану саманч. </vt:lpstr>
      <vt:lpstr>Кирл. синонимсене суйласа ил.р</vt:lpstr>
      <vt:lpstr>Панё сёмахсен антонимне кам хёвёртрах тупать</vt:lpstr>
      <vt:lpstr>Чылай =.н. сёмахён усё курма мелл. чёвашла варианч. пур</vt:lpstr>
      <vt:lpstr>Сёмахсене 2 ушкёна уйёрёр (историзмсем тата архаизмсем)</vt:lpstr>
      <vt:lpstr>П.т.млет\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</dc:title>
  <dc:creator>11</dc:creator>
  <cp:lastModifiedBy>11</cp:lastModifiedBy>
  <cp:revision>8</cp:revision>
  <dcterms:created xsi:type="dcterms:W3CDTF">2014-04-21T12:21:33Z</dcterms:created>
  <dcterms:modified xsi:type="dcterms:W3CDTF">2014-04-21T13:33:39Z</dcterms:modified>
</cp:coreProperties>
</file>