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65" r:id="rId5"/>
    <p:sldId id="266" r:id="rId6"/>
    <p:sldId id="262" r:id="rId7"/>
    <p:sldId id="267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C2A6FC-0E24-4071-AD37-4C37ED932D27}" type="datetimeFigureOut">
              <a:rPr lang="ru-RU" smtClean="0"/>
              <a:t>29.11.2015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556DCB-10DF-438C-9D71-ED700CFC4C4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556DCB-10DF-438C-9D71-ED700CFC4C4A}" type="slidenum">
              <a:rPr lang="ru-RU" smtClean="0"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EED84-28D3-4176-8789-3CED4C9768EE}" type="datetimeFigureOut">
              <a:rPr lang="ru-RU" smtClean="0"/>
              <a:pPr/>
              <a:t>29.11.2015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89EDA-12AB-4DE4-953F-9F016306577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EED84-28D3-4176-8789-3CED4C9768EE}" type="datetimeFigureOut">
              <a:rPr lang="ru-RU" smtClean="0"/>
              <a:pPr/>
              <a:t>29.11.2015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89EDA-12AB-4DE4-953F-9F016306577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EED84-28D3-4176-8789-3CED4C9768EE}" type="datetimeFigureOut">
              <a:rPr lang="ru-RU" smtClean="0"/>
              <a:pPr/>
              <a:t>29.11.2015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89EDA-12AB-4DE4-953F-9F016306577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EED84-28D3-4176-8789-3CED4C9768EE}" type="datetimeFigureOut">
              <a:rPr lang="ru-RU" smtClean="0"/>
              <a:pPr/>
              <a:t>29.11.2015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89EDA-12AB-4DE4-953F-9F016306577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EED84-28D3-4176-8789-3CED4C9768EE}" type="datetimeFigureOut">
              <a:rPr lang="ru-RU" smtClean="0"/>
              <a:pPr/>
              <a:t>29.11.2015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89EDA-12AB-4DE4-953F-9F016306577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EED84-28D3-4176-8789-3CED4C9768EE}" type="datetimeFigureOut">
              <a:rPr lang="ru-RU" smtClean="0"/>
              <a:pPr/>
              <a:t>29.11.2015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89EDA-12AB-4DE4-953F-9F016306577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EED84-28D3-4176-8789-3CED4C9768EE}" type="datetimeFigureOut">
              <a:rPr lang="ru-RU" smtClean="0"/>
              <a:pPr/>
              <a:t>29.11.2015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89EDA-12AB-4DE4-953F-9F016306577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EED84-28D3-4176-8789-3CED4C9768EE}" type="datetimeFigureOut">
              <a:rPr lang="ru-RU" smtClean="0"/>
              <a:pPr/>
              <a:t>29.11.2015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89EDA-12AB-4DE4-953F-9F016306577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EED84-28D3-4176-8789-3CED4C9768EE}" type="datetimeFigureOut">
              <a:rPr lang="ru-RU" smtClean="0"/>
              <a:pPr/>
              <a:t>29.11.2015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89EDA-12AB-4DE4-953F-9F016306577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EED84-28D3-4176-8789-3CED4C9768EE}" type="datetimeFigureOut">
              <a:rPr lang="ru-RU" smtClean="0"/>
              <a:pPr/>
              <a:t>29.11.2015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89EDA-12AB-4DE4-953F-9F016306577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EED84-28D3-4176-8789-3CED4C9768EE}" type="datetimeFigureOut">
              <a:rPr lang="ru-RU" smtClean="0"/>
              <a:pPr/>
              <a:t>29.11.2015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89EDA-12AB-4DE4-953F-9F016306577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7EED84-28D3-4176-8789-3CED4C9768EE}" type="datetimeFigureOut">
              <a:rPr lang="ru-RU" smtClean="0"/>
              <a:pPr/>
              <a:t>29.11.2015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389EDA-12AB-4DE4-953F-9F016306577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Введение во храм</a:t>
            </a: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Пресвятой Богородицы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0100" y="2071678"/>
            <a:ext cx="7215238" cy="41503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0" y="2786058"/>
            <a:ext cx="410445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dirty="0" smtClean="0"/>
          </a:p>
          <a:p>
            <a:endParaRPr lang="ru-RU" sz="2800" b="1" dirty="0" smtClean="0"/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Богородице  отведена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важная роль в осуществлении Божественного плана спасения человечества.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6024" y="188640"/>
            <a:ext cx="76421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 smtClean="0">
                <a:solidFill>
                  <a:srgbClr val="FF0000"/>
                </a:solidFill>
              </a:rPr>
              <a:t>Введение во храм Пресвятой Богородицы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>
                <a:solidFill>
                  <a:srgbClr val="FF0000"/>
                </a:solidFill>
              </a:rPr>
              <a:t>– </a:t>
            </a:r>
            <a:r>
              <a:rPr lang="ru-RU" sz="2800" b="1" dirty="0" smtClean="0">
                <a:solidFill>
                  <a:srgbClr val="FF0000"/>
                </a:solidFill>
              </a:rPr>
              <a:t>4 декабря 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1214422"/>
            <a:ext cx="4320479" cy="4968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4643438" y="1142984"/>
            <a:ext cx="42862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Иакиму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явился ангел, принеся благую весть о том, что жена его Анна родит  дочь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«выше всех земных дочерей»,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которую будет боготворить весь мир и которую нарекут  Марией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571480"/>
            <a:ext cx="442915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Когда Пресвятой Деве исполнилось 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три года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святые родители решили выполнить свое обещание. Собрав родственников и знакомых, одев Пречистую Марию в лучшие одежды, с пением священных песней, с зажженными свечами в руках привели ее 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Иерусалимский храм. </a:t>
            </a:r>
            <a:endParaRPr lang="ru-RU" sz="2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1\Desktop\Трилетствующа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357166"/>
            <a:ext cx="3937133" cy="5429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96" y="214290"/>
            <a:ext cx="4572000" cy="61247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Марию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встретил первосвященник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 множеством священников.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храм вела лестница в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высоких ступеней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Младенец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Мария, казалось, не могла бы Сама взойти по этой лестнице. Но как только Ее поставили на первую ступень, укрепляемая силой Божией, Она быстро преодолела остальные ступени и взошла на верхнюю.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http://www.playing-field.ru/img/2015/051803/3923377"/>
          <p:cNvPicPr>
            <a:picLocks noChangeAspect="1" noChangeArrowheads="1"/>
          </p:cNvPicPr>
          <p:nvPr/>
        </p:nvPicPr>
        <p:blipFill>
          <a:blip r:embed="rId2"/>
          <a:srcRect l="3914" t="4688" r="8011" b="3124"/>
          <a:stretch>
            <a:fillRect/>
          </a:stretch>
        </p:blipFill>
        <p:spPr bwMode="auto">
          <a:xfrm>
            <a:off x="5072066" y="785794"/>
            <a:ext cx="3814063" cy="5000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214290"/>
            <a:ext cx="835824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Затем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первосвященник,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ввел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Пресвятую Деву в </a:t>
            </a:r>
            <a:r>
              <a:rPr lang="ru-RU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Святое святых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куда из всех людей только раз в году входил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первосвященник. Все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присутствовавшие в храме дивились необыкновенному событию.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://www.mdpparish.com/wp-content/uploads/2013/12/Maurpresmary.jpg"/>
          <p:cNvPicPr>
            <a:picLocks noChangeAspect="1" noChangeArrowheads="1"/>
          </p:cNvPicPr>
          <p:nvPr/>
        </p:nvPicPr>
        <p:blipFill>
          <a:blip r:embed="rId2">
            <a:lum contrast="18000"/>
          </a:blip>
          <a:srcRect l="8069" t="3030" b="1515"/>
          <a:stretch>
            <a:fillRect/>
          </a:stretch>
        </p:blipFill>
        <p:spPr bwMode="auto">
          <a:xfrm>
            <a:off x="928662" y="2143116"/>
            <a:ext cx="7325151" cy="4500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72132" y="785794"/>
            <a:ext cx="331863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 smtClean="0"/>
          </a:p>
          <a:p>
            <a:pPr algn="ctr"/>
            <a:r>
              <a:rPr lang="ru-RU" sz="2800" dirty="0" smtClean="0"/>
              <a:t>Благословив </a:t>
            </a:r>
            <a:r>
              <a:rPr lang="ru-RU" sz="2800" dirty="0" smtClean="0"/>
              <a:t>Марию, Захария сказал, что возвеличит имя ее Господь во всех родах, ибо явит через нее искупление всему миру.</a:t>
            </a:r>
          </a:p>
        </p:txBody>
      </p:sp>
      <p:pic>
        <p:nvPicPr>
          <p:cNvPr id="7170" name="Picture 2" descr="E:\GAME NIK\d87c8800b2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2824" y="620688"/>
            <a:ext cx="4376366" cy="58280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85728"/>
            <a:ext cx="85725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 время своего пребывания в Иерусалимском храме Пречистая Дева  воспитывалась в обществе благочестивых дев. </a:t>
            </a:r>
            <a:endParaRPr lang="ru-RU" sz="2800" dirty="0"/>
          </a:p>
        </p:txBody>
      </p:sp>
      <p:pic>
        <p:nvPicPr>
          <p:cNvPr id="21508" name="Picture 4" descr="http://uslide.ru/images/19/25877/960/img21.jpg"/>
          <p:cNvPicPr>
            <a:picLocks noChangeAspect="1" noChangeArrowheads="1"/>
          </p:cNvPicPr>
          <p:nvPr/>
        </p:nvPicPr>
        <p:blipFill>
          <a:blip r:embed="rId3"/>
          <a:srcRect l="42970" t="4167" r="6249" b="4166"/>
          <a:stretch>
            <a:fillRect/>
          </a:stretch>
        </p:blipFill>
        <p:spPr bwMode="auto">
          <a:xfrm>
            <a:off x="4786314" y="1571612"/>
            <a:ext cx="3714776" cy="5029216"/>
          </a:xfrm>
          <a:prstGeom prst="rect">
            <a:avLst/>
          </a:prstGeom>
          <a:noFill/>
        </p:spPr>
      </p:pic>
      <p:pic>
        <p:nvPicPr>
          <p:cNvPr id="6" name="Picture 6" descr="http://firepic.org/images/2015-03/20/1hdgcb95x73p.jpg"/>
          <p:cNvPicPr>
            <a:picLocks noChangeAspect="1" noChangeArrowheads="1"/>
          </p:cNvPicPr>
          <p:nvPr/>
        </p:nvPicPr>
        <p:blipFill>
          <a:blip r:embed="rId4"/>
          <a:srcRect l="1734" t="2866" r="4633" b="6852"/>
          <a:stretch>
            <a:fillRect/>
          </a:stretch>
        </p:blipFill>
        <p:spPr bwMode="auto">
          <a:xfrm>
            <a:off x="357157" y="1714488"/>
            <a:ext cx="4163815" cy="48577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357167"/>
            <a:ext cx="335758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Там она получала воспитание вместе с другими девицами, прилежно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читала Священное Писание, занималась рукоделием, постоянно молилась и возрастала в любви к Богу. </a:t>
            </a:r>
            <a:endParaRPr lang="ru-RU" sz="2800" dirty="0"/>
          </a:p>
        </p:txBody>
      </p:sp>
      <p:pic>
        <p:nvPicPr>
          <p:cNvPr id="2050" name="Picture 2" descr="http://www.5arts.info/wp-content/uploads/2012/11/murillo_22_3.jpg"/>
          <p:cNvPicPr>
            <a:picLocks noChangeAspect="1" noChangeArrowheads="1"/>
          </p:cNvPicPr>
          <p:nvPr/>
        </p:nvPicPr>
        <p:blipFill>
          <a:blip r:embed="rId2"/>
          <a:srcRect l="6420" t="4878" b="6098"/>
          <a:stretch>
            <a:fillRect/>
          </a:stretch>
        </p:blipFill>
        <p:spPr bwMode="auto">
          <a:xfrm>
            <a:off x="3857620" y="357165"/>
            <a:ext cx="4857784" cy="6081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357166"/>
            <a:ext cx="84296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воспоминание Введения Пресвятой Богородицы в Иерусалимский храм Святая Церковь с древних времен установила торжественное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празднество.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s53.radikal.ru/i141/1212/55/93ee17b8ca4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000240"/>
            <a:ext cx="7143800" cy="4643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267</Words>
  <Application>Microsoft Office PowerPoint</Application>
  <PresentationFormat>Экран (4:3)</PresentationFormat>
  <Paragraphs>21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Ya Blondinko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nata</dc:creator>
  <cp:lastModifiedBy>1</cp:lastModifiedBy>
  <cp:revision>16</cp:revision>
  <dcterms:created xsi:type="dcterms:W3CDTF">2013-09-21T12:48:27Z</dcterms:created>
  <dcterms:modified xsi:type="dcterms:W3CDTF">2015-11-29T18:07:32Z</dcterms:modified>
</cp:coreProperties>
</file>