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4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0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5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4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2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3A43-ABDA-4FAA-B7CE-E7CFC016BADE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F08E-4C6C-4231-8492-AD526C1D5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4016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нём матери, наши дорогие мамы!!!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Баландиной\для Баландиной С.М ФОТКИ МАМ 9 Б КЛАСС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4032"/>
            <a:ext cx="3280345" cy="4322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127000">
              <a:srgbClr val="FFFF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Татьяна\Pictures\мама 9б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4827" r="15188" b="61380"/>
          <a:stretch/>
        </p:blipFill>
        <p:spPr bwMode="auto">
          <a:xfrm>
            <a:off x="5004048" y="2045803"/>
            <a:ext cx="3384376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127000">
              <a:srgbClr val="FFFF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0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blipFill>
            <a:blip r:embed="rId3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7416824" cy="4154984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Мамочка, а знаешь, я очень счастливый  человек! Мне очень повезло, ведь у меня есть ты  – нежная, ласковая, любящая, самая лучшая мама на свете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chemeClr val="accent3">
                    <a:lumMod val="60000"/>
                    <a:lumOff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911352" y="4900803"/>
            <a:ext cx="9144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1259632" y="4922575"/>
            <a:ext cx="9144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804248" y="4900803"/>
            <a:ext cx="9144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1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462"/>
            <a:ext cx="8229600" cy="6034682"/>
          </a:xfrm>
          <a:blipFill>
            <a:blip r:embed="rId2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7056784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 День матери, мы хотим  сказать спасибо нашим  мамам, не только подарившим  нам жизнь, они учат нас, своих детей  ценить ее,  смотреть на мир открыто и приветливо, бороться за свое счастье и никогда не унывать!!!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4258816" y="5060032"/>
            <a:ext cx="914400" cy="914400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27000">
              <a:srgbClr val="92D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195736" y="5060032"/>
            <a:ext cx="914400" cy="914400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27000">
              <a:srgbClr val="92D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372200" y="4916693"/>
            <a:ext cx="914400" cy="914400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27000">
              <a:srgbClr val="92D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rgbClr val="CC66FF"/>
          </a:solid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9"/>
            <a:ext cx="6912768" cy="4401205"/>
          </a:xfrm>
          <a:prstGeom prst="rect">
            <a:avLst/>
          </a:prstGeom>
          <a:solidFill>
            <a:srgbClr val="92D050"/>
          </a:solid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МИЛАЯ,  ДОРОГАЯ МАМОЧКА!!!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В день матери тебе желаю,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Родная мамочка моя,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жить  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яркой  жизнью, процветая,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всегда 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надеясь и любя,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3970784" y="5445224"/>
            <a:ext cx="914400" cy="914400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267744" y="5480248"/>
            <a:ext cx="914400" cy="914400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084168" y="5445224"/>
            <a:ext cx="914400" cy="914400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blipFill>
            <a:blip r:embed="rId2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632848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C0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Чтобы глаза твои сияли,</a:t>
            </a:r>
            <a:b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чтоб 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чаще </a:t>
            </a:r>
          </a:p>
          <a:p>
            <a:pPr algn="ctr"/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улыбалась ты,</a:t>
            </a:r>
            <a:b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и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чтобы силы даровали</a:t>
            </a:r>
            <a:b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твои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прекрасные мечты!</a:t>
            </a:r>
            <a:b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98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chemeClr val="accent6">
              <a:lumMod val="60000"/>
              <a:lumOff val="40000"/>
            </a:schemeClr>
          </a:solid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0648"/>
            <a:ext cx="7272808" cy="5262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Мамочка, а знаешь, я очень счастливый  человек! Мне очень повезло, ведь у меня есть ты  – нежная, ласковая, любящая, самая лучшая мама на свете! 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4139952" y="5523627"/>
            <a:ext cx="9144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051720" y="5532767"/>
            <a:ext cx="9144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372200" y="5523627"/>
            <a:ext cx="9144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1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794"/>
            <a:ext cx="8229600" cy="6106690"/>
          </a:xfrm>
          <a:blipFill>
            <a:blip r:embed="rId3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0"/>
            <a:ext cx="7200800" cy="5878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Дорогая моя мама! Ты для меня – пример настоящей женщины, прекрасной и лицом и душой! Я желаю тебе безграничного счастья и любви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868144" y="4725144"/>
            <a:ext cx="914400" cy="914400"/>
          </a:xfrm>
          <a:prstGeom prst="sun">
            <a:avLst/>
          </a:prstGeom>
          <a:solidFill>
            <a:srgbClr val="92D050"/>
          </a:solidFill>
          <a:effectLst>
            <a:glow rad="127000">
              <a:schemeClr val="accent5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411760" y="4725144"/>
            <a:ext cx="914400" cy="914400"/>
          </a:xfrm>
          <a:prstGeom prst="sun">
            <a:avLst/>
          </a:prstGeom>
          <a:solidFill>
            <a:srgbClr val="92D050"/>
          </a:solidFill>
          <a:effectLst>
            <a:glow rad="127000">
              <a:schemeClr val="accent5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2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6"/>
            <a:ext cx="6696744" cy="5016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Сегодня, мама, праздник твой,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хорошее тебя благодарю,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пускай 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душе твоей царит покой,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здоровья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счастья, я тебя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люблю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.!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82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solidFill>
            <a:schemeClr val="accent2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6984776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abic Typesetting" pitchFamily="66" charset="-78"/>
              </a:rPr>
              <a:t>С   ЛЮБОВЬЮ </a:t>
            </a:r>
          </a:p>
          <a:p>
            <a:pPr algn="ctr"/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abic Typesetting" pitchFamily="66" charset="-78"/>
              </a:rPr>
              <a:t>К   ВАМ - </a:t>
            </a:r>
          </a:p>
          <a:p>
            <a:pPr algn="ctr"/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abic Typesetting" pitchFamily="66" charset="-78"/>
              </a:rPr>
              <a:t>В А Ш И </a:t>
            </a:r>
          </a:p>
          <a:p>
            <a:pPr algn="ctr"/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abic Typesetting" pitchFamily="66" charset="-78"/>
              </a:rPr>
              <a:t>  Д Е Т И !!!</a:t>
            </a:r>
          </a:p>
        </p:txBody>
      </p:sp>
    </p:spTree>
    <p:extLst>
      <p:ext uri="{BB962C8B-B14F-4D97-AF65-F5344CB8AC3E}">
        <p14:creationId xmlns:p14="http://schemas.microsoft.com/office/powerpoint/2010/main" val="78962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-love.su/data/imagegallery/8476f331-b618-3ea3-cf08-44af48dd801d/d48426d7-4760-ac11-40d3-c4c277240a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88831" cy="590465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5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Баландиной\для Баландиной С.М ФОТКИ МАМ 9 Б КЛАССА\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1590" r="18056" b="34319"/>
          <a:stretch/>
        </p:blipFill>
        <p:spPr bwMode="auto">
          <a:xfrm>
            <a:off x="1619672" y="836712"/>
            <a:ext cx="6156000" cy="51845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07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Баландиной\для Баландиной С.М ФОТКИ МАМ 9 Б КЛАССА\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253" r="7756" b="14394"/>
          <a:stretch/>
        </p:blipFill>
        <p:spPr bwMode="auto">
          <a:xfrm>
            <a:off x="1418928" y="512710"/>
            <a:ext cx="6192000" cy="565195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Баландиной\для Баландиной С.М ФОТКИ МАМ 9 Б КЛАССА\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3755" r="19029" b="67535"/>
          <a:stretch/>
        </p:blipFill>
        <p:spPr bwMode="auto">
          <a:xfrm>
            <a:off x="1455852" y="476672"/>
            <a:ext cx="6840760" cy="590465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Баландиной\для Баландиной С.М ФОТКИ МАМ 9 Б КЛАССА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" t="3955" r="4503" b="51413"/>
          <a:stretch/>
        </p:blipFill>
        <p:spPr bwMode="auto">
          <a:xfrm>
            <a:off x="2123728" y="548680"/>
            <a:ext cx="5652000" cy="568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шка С Праздником любимые мамо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904656" cy="583264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0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0000"/>
            </a:glo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ДОРОГИЕ НАШИ МАМЫ!!!</a:t>
            </a:r>
            <a:b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</a:b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С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 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«Днём матери» 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посланье</a:t>
            </a:r>
            <a:b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</a:b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Примите  в славный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час,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/>
            </a:r>
            <a:b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</a:b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бесстрастное вниманье,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/>
            </a:r>
            <a:b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</a:b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и 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UPC" pitchFamily="18" charset="-34"/>
              </a:rPr>
              <a:t>тихий  шёпот  фраз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949080" y="53075"/>
            <a:ext cx="914400" cy="787287"/>
          </a:xfrm>
          <a:prstGeom prst="sun">
            <a:avLst/>
          </a:prstGeom>
          <a:solidFill>
            <a:srgbClr val="92D05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090732" y="-20962"/>
            <a:ext cx="914400" cy="850844"/>
          </a:xfrm>
          <a:prstGeom prst="sun">
            <a:avLst/>
          </a:prstGeom>
          <a:solidFill>
            <a:srgbClr val="92D05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026291" y="-1"/>
            <a:ext cx="914400" cy="840363"/>
          </a:xfrm>
          <a:prstGeom prst="sun">
            <a:avLst/>
          </a:prstGeom>
          <a:solidFill>
            <a:srgbClr val="92D05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4022846" y="5661248"/>
            <a:ext cx="914400" cy="576064"/>
          </a:xfrm>
          <a:prstGeom prst="heart">
            <a:avLst/>
          </a:prstGeom>
          <a:solidFill>
            <a:srgbClr val="00B050"/>
          </a:solidFill>
          <a:effectLst>
            <a:glow rad="1270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28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blipFill>
            <a:blip r:embed="rId2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6672"/>
            <a:ext cx="7488832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мамы отмечают во всем мире,</a:t>
            </a:r>
            <a:b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поздравляют матерей,</a:t>
            </a:r>
            <a:b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елаем, мамам, быть всегда   </a:t>
            </a: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красивыми,</a:t>
            </a:r>
            <a:b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</a:t>
            </a: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здоровьем было 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всё </a:t>
            </a:r>
            <a:r>
              <a:rPr lang="ru-RU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о,кей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13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344816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МИЛАЯ,  ДОРОГАЯ МАМОЧКА!!!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В день матери тебе желаю,</a:t>
            </a:r>
            <a:b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Родная мамочка моя,</a:t>
            </a:r>
            <a:b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Жить  яркой  жизнью, процветая,</a:t>
            </a:r>
            <a:b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</a:b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Всегда надеясь и любя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581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146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C днём матери, наши дорогие мамы!!!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НАШИ МАМЫ!!! С  «Днём матери» посланье Примите  в славный час, бесстрастное вниманье, и тихий  шёпот  фраз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днём матери, наши дорогие мамы!!!</dc:title>
  <dc:creator>Татьяна</dc:creator>
  <cp:lastModifiedBy>Татьяна</cp:lastModifiedBy>
  <cp:revision>38</cp:revision>
  <dcterms:created xsi:type="dcterms:W3CDTF">2015-11-25T05:45:41Z</dcterms:created>
  <dcterms:modified xsi:type="dcterms:W3CDTF">2015-11-25T08:15:06Z</dcterms:modified>
</cp:coreProperties>
</file>