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85861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күнегү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57290" y="2540365"/>
            <a:ext cx="71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җый              таҗ           җир           җиде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җыештыр     җыр          җиләк       җиң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җылы           җырлый   Җәмилә    җиңел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җайлы          җавап       иҗек         җитә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1573695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Җәен җиләк җыйганда,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Җәмилә җиңен ерткан.</a:t>
            </a:r>
            <a:endParaRPr kumimoji="0" lang="tt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16386" name="AutoShape 2" descr="Home Stain Removal Tips You Must Know How Clean Your Kitchen - JoBSPap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ome Stain Removal Tips You Must Know How Clean Your Kitchen - JoBSPap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6390" name="Picture 6" descr="Музыкальные инновации для развития ребенка (Страница 1663) MP3SORT.B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479" y="4143381"/>
            <a:ext cx="1936429" cy="2714620"/>
          </a:xfrm>
          <a:prstGeom prst="rect">
            <a:avLst/>
          </a:prstGeom>
          <a:noFill/>
        </p:spPr>
      </p:pic>
      <p:pic>
        <p:nvPicPr>
          <p:cNvPr id="16392" name="Picture 8" descr="Smartysmile.ru: новости hi-tech, lifestyle, software, creative. Высокие технологии, дизайн, кино, музыка, мода, спорт, архитект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86620"/>
            <a:ext cx="1871652" cy="297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099" y="2000240"/>
          <a:ext cx="7358114" cy="2743200"/>
        </p:xfrm>
        <a:graphic>
          <a:graphicData uri="http://schemas.openxmlformats.org/drawingml/2006/table">
            <a:tbl>
              <a:tblPr/>
              <a:tblGrid>
                <a:gridCol w="1838951"/>
                <a:gridCol w="1839721"/>
                <a:gridCol w="1839721"/>
                <a:gridCol w="1839721"/>
              </a:tblGrid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-РГА / -РГӘ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-ЫРГА / -ЕРГӘ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>
                          <a:latin typeface="Times New Roman"/>
                          <a:ea typeface="Times New Roman"/>
                          <a:cs typeface="Times New Roman"/>
                        </a:rPr>
                        <a:t>-АРГА / -ӘРГӘ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>
                          <a:latin typeface="Times New Roman"/>
                          <a:ea typeface="Times New Roman"/>
                          <a:cs typeface="Times New Roman"/>
                        </a:rPr>
                        <a:t>-ЯРГА / -ЯРГӘ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АША-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ҮТҮКЛӘ-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ӘЗЕРЛӘ-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УРНАШТЫР-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ҖЫЕШТЫР-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СЕБЕР-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КӨТ-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ЭЧ-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Ю-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ҖЫ(Й) –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КИ-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КУ(Й)-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7410" name="Picture 2" descr="Москва перешла на зимнее вре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28586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Нишләргә кирәк?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Всё труднее поймать тот момент, когда лёгкий пикантный беспорядок в комнате, превращается в жуткий н Дамо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3281328" cy="2120302"/>
          </a:xfrm>
          <a:prstGeom prst="rect">
            <a:avLst/>
          </a:prstGeom>
          <a:noFill/>
        </p:spPr>
      </p:pic>
      <p:pic>
        <p:nvPicPr>
          <p:cNvPr id="20484" name="Picture 4" descr="Моем посуду без вреда для здоров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3167058" cy="3167058"/>
          </a:xfrm>
          <a:prstGeom prst="rect">
            <a:avLst/>
          </a:prstGeom>
          <a:noFill/>
        </p:spPr>
      </p:pic>
      <p:pic>
        <p:nvPicPr>
          <p:cNvPr id="20486" name="Picture 6" descr="Мамина помощница. Пыль вытирает :). Помогаем маме. Фотоконкурсы на 7я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500438"/>
            <a:ext cx="1990136" cy="2767533"/>
          </a:xfrm>
          <a:prstGeom prst="rect">
            <a:avLst/>
          </a:prstGeom>
          <a:noFill/>
        </p:spPr>
      </p:pic>
      <p:pic>
        <p:nvPicPr>
          <p:cNvPr id="20488" name="Picture 8" descr="Картинка: девочка с веником, девочка подмета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0166" y="1285860"/>
            <a:ext cx="1873834" cy="3044980"/>
          </a:xfrm>
          <a:prstGeom prst="rect">
            <a:avLst/>
          </a:prstGeom>
          <a:noFill/>
        </p:spPr>
      </p:pic>
      <p:pic>
        <p:nvPicPr>
          <p:cNvPr id="20490" name="Picture 10" descr="Японцы используют необычные мусорные пакеты - Юм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95749"/>
            <a:ext cx="218122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28586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Диалог төзү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2185440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t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Дима, син идән юарга яратасыңмы?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Әйе, ... -м.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-Юк, ... –мыйм.</a:t>
            </a:r>
            <a:endParaRPr kumimoji="0" lang="tt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6" descr="Музыкальные инновации для развития ребенка (Страница 1663) MP3SORT.B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6"/>
            <a:ext cx="1936429" cy="27146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4286256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Бүлмәне җыештырырга кирәк!</a:t>
            </a:r>
          </a:p>
          <a:p>
            <a:endParaRPr lang="tt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Әти-әнигә булышырга кирәк!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для презентаций - Найти любой фа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857364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Өй эше</a:t>
            </a:r>
          </a:p>
          <a:p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 бит, 6 нчы күнегү (черновикта)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110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Elya</cp:lastModifiedBy>
  <cp:revision>13</cp:revision>
  <dcterms:created xsi:type="dcterms:W3CDTF">2014-11-09T15:56:15Z</dcterms:created>
  <dcterms:modified xsi:type="dcterms:W3CDTF">2014-12-08T19:40:33Z</dcterms:modified>
</cp:coreProperties>
</file>