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5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ED75B-AC2B-4199-8349-E8224033C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9F954-4EF5-4DE7-81EE-71EF75AA78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B4045-EBE6-4837-B1E3-CA481DBA49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6C9E5-C5E0-4180-89E1-BEC395D8A4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124EE-3E17-424B-95A8-C65381832D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A5E09-96F8-4D33-82CC-D67097CCCF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7DA11-B730-4E9E-88D5-1F5AFBD704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BD09-0D24-4A80-A1BE-3D0F9921AE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68D6F-F474-499C-BE52-E05804FAE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EF618-2602-489E-913E-C408117BC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DAB85-5C1A-4EC3-BF59-4ABE0FCD4B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20FB41-C9FF-4E2B-949A-3A84B29812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3968" y="4869161"/>
            <a:ext cx="4464496" cy="158417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14124">
                  <a:lumMod val="75000"/>
                </a:srgbClr>
              </a:buClr>
              <a:defRPr/>
            </a:pPr>
            <a:r>
              <a:rPr lang="ru-RU" sz="2000" dirty="0" smtClean="0">
                <a:solidFill>
                  <a:srgbClr val="4E67C8">
                    <a:lumMod val="75000"/>
                  </a:srgbClr>
                </a:solidFill>
              </a:rPr>
              <a:t>Учитель </a:t>
            </a:r>
            <a:r>
              <a:rPr lang="ru-RU" sz="2000" dirty="0">
                <a:solidFill>
                  <a:srgbClr val="4E67C8">
                    <a:lumMod val="75000"/>
                  </a:srgbClr>
                </a:solidFill>
              </a:rPr>
              <a:t>русского </a:t>
            </a:r>
            <a:r>
              <a:rPr lang="ru-RU" sz="2000" dirty="0" smtClean="0">
                <a:solidFill>
                  <a:srgbClr val="4E67C8">
                    <a:lumMod val="75000"/>
                  </a:srgbClr>
                </a:solidFill>
              </a:rPr>
              <a:t>языка</a:t>
            </a:r>
          </a:p>
          <a:p>
            <a:pPr lvl="0">
              <a:buClr>
                <a:srgbClr val="F14124">
                  <a:lumMod val="75000"/>
                </a:srgbClr>
              </a:buClr>
              <a:defRPr/>
            </a:pPr>
            <a:r>
              <a:rPr lang="ru-RU" sz="2000" dirty="0" smtClean="0">
                <a:solidFill>
                  <a:srgbClr val="4E67C8">
                    <a:lumMod val="75000"/>
                  </a:srgbClr>
                </a:solidFill>
              </a:rPr>
              <a:t> </a:t>
            </a:r>
            <a:r>
              <a:rPr lang="ru-RU" sz="2000" dirty="0">
                <a:solidFill>
                  <a:srgbClr val="4E67C8">
                    <a:lumMod val="75000"/>
                  </a:srgbClr>
                </a:solidFill>
              </a:rPr>
              <a:t>и </a:t>
            </a:r>
            <a:r>
              <a:rPr lang="ru-RU" sz="2000" dirty="0" smtClean="0">
                <a:solidFill>
                  <a:srgbClr val="4E67C8">
                    <a:lumMod val="75000"/>
                  </a:srgbClr>
                </a:solidFill>
              </a:rPr>
              <a:t>литературы</a:t>
            </a:r>
            <a:endParaRPr lang="ru-RU" sz="2000" dirty="0">
              <a:solidFill>
                <a:srgbClr val="4E67C8">
                  <a:lumMod val="75000"/>
                </a:srgbClr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МБОУ СОШ №2с.Кизляр</a:t>
            </a:r>
          </a:p>
          <a:p>
            <a:pPr eaLnBrk="1" hangingPunct="1">
              <a:defRPr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Дадова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Ильясовна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17581" y="692695"/>
            <a:ext cx="7175351" cy="2952329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>
                    <a:lumMod val="75000"/>
                  </a:schemeClr>
                </a:solidFill>
              </a:rPr>
              <a:t>Презентация-тренажер по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русскому языку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класс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76672"/>
            <a:ext cx="6870700" cy="1260475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Вариант </a:t>
            </a:r>
            <a:r>
              <a:rPr lang="ru-RU" dirty="0" smtClean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2</a:t>
            </a:r>
            <a:endParaRPr lang="ru-RU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81642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785225" cy="111601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25008E"/>
                </a:solidFill>
              </a:rPr>
              <a:t>В каком слове букв больше, </a:t>
            </a:r>
            <a:br>
              <a:rPr lang="ru-RU" sz="3600" smtClean="0">
                <a:solidFill>
                  <a:srgbClr val="25008E"/>
                </a:solidFill>
              </a:rPr>
            </a:br>
            <a:r>
              <a:rPr lang="ru-RU" sz="3600" smtClean="0">
                <a:solidFill>
                  <a:srgbClr val="25008E"/>
                </a:solidFill>
              </a:rPr>
              <a:t> чем  звуков?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68313" y="1412875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4800" dirty="0" smtClean="0">
                <a:solidFill>
                  <a:srgbClr val="FFFF00"/>
                </a:solidFill>
              </a:rPr>
              <a:t>забор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68313" y="25654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шьют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68313" y="36449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rgbClr val="FFFF00"/>
                </a:solidFill>
              </a:rPr>
              <a:t>солнце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68313" y="47244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rgbClr val="FFFF00"/>
                </a:solidFill>
              </a:rPr>
              <a:t>л</a:t>
            </a:r>
            <a:r>
              <a:rPr lang="ru-RU" sz="4800" dirty="0" smtClean="0">
                <a:solidFill>
                  <a:srgbClr val="FFFF00"/>
                </a:solidFill>
              </a:rPr>
              <a:t>ейка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3320" name="AutoShap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24750" y="5516563"/>
            <a:ext cx="827088" cy="6842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5"/>
                  </p:tgtEl>
                </p:cond>
              </p:nextCondLst>
            </p:seq>
          </p:childTnLst>
        </p:cTn>
      </p:par>
    </p:tnLst>
    <p:bldLst>
      <p:bldP spid="25613" grpId="0" animBg="1"/>
      <p:bldP spid="25614" grpId="0" animBg="1"/>
      <p:bldP spid="25615" grpId="0" animBg="1"/>
      <p:bldP spid="256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7993063" cy="11890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25008E"/>
                </a:solidFill>
              </a:rPr>
              <a:t>В каком слове все согласные звуки твёрдые?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1500188"/>
            <a:ext cx="5500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пюре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850" y="2413000"/>
            <a:ext cx="8280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2500313"/>
            <a:ext cx="5500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борщ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6725" y="3627438"/>
            <a:ext cx="82804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5" y="3571875"/>
            <a:ext cx="5500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гравюра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95288" y="4627563"/>
            <a:ext cx="82804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625" y="4572000"/>
            <a:ext cx="5500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</a:rPr>
              <a:t>лыжи</a:t>
            </a: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858125" y="5500688"/>
            <a:ext cx="714375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497888" cy="120491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25008E"/>
                </a:solidFill>
              </a:rPr>
              <a:t>В каком ряду в обоих словах пропущена безударная проверяемая гласная?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1700808"/>
            <a:ext cx="735806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п</a:t>
            </a:r>
            <a:r>
              <a:rPr lang="ru-RU" sz="4400" dirty="0" err="1" smtClean="0">
                <a:solidFill>
                  <a:srgbClr val="FFFF00"/>
                </a:solidFill>
              </a:rPr>
              <a:t>рил</a:t>
            </a:r>
            <a:r>
              <a:rPr lang="ru-RU" sz="4400" dirty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жение</a:t>
            </a:r>
            <a:r>
              <a:rPr lang="ru-RU" sz="4400" dirty="0">
                <a:solidFill>
                  <a:srgbClr val="FFFF00"/>
                </a:solidFill>
              </a:rPr>
              <a:t>, тр..буна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2636911"/>
            <a:ext cx="7358062" cy="792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ч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столюбие</a:t>
            </a:r>
            <a:r>
              <a:rPr lang="ru-RU" sz="4400" dirty="0">
                <a:solidFill>
                  <a:srgbClr val="FFFF00"/>
                </a:solidFill>
              </a:rPr>
              <a:t>, </a:t>
            </a:r>
            <a:r>
              <a:rPr lang="ru-RU" sz="4400" dirty="0" smtClean="0">
                <a:solidFill>
                  <a:srgbClr val="FFFF00"/>
                </a:solidFill>
              </a:rPr>
              <a:t>оловянный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3645024"/>
            <a:ext cx="74295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 smtClean="0">
                <a:solidFill>
                  <a:srgbClr val="FFFF00"/>
                </a:solidFill>
              </a:rPr>
              <a:t>прик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снуться</a:t>
            </a:r>
            <a:r>
              <a:rPr lang="ru-RU" sz="4400" dirty="0">
                <a:solidFill>
                  <a:srgbClr val="FFFF00"/>
                </a:solidFill>
              </a:rPr>
              <a:t>, </a:t>
            </a:r>
            <a:r>
              <a:rPr lang="ru-RU" sz="4400" dirty="0" smtClean="0">
                <a:solidFill>
                  <a:srgbClr val="FFFF00"/>
                </a:solidFill>
              </a:rPr>
              <a:t>с..</a:t>
            </a:r>
            <a:r>
              <a:rPr lang="ru-RU" sz="4400" dirty="0" err="1" smtClean="0">
                <a:solidFill>
                  <a:srgbClr val="FFFF00"/>
                </a:solidFill>
              </a:rPr>
              <a:t>мёрка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653136"/>
            <a:ext cx="74295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р</a:t>
            </a:r>
            <a:r>
              <a:rPr lang="ru-RU" sz="4400" dirty="0" err="1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кета</a:t>
            </a:r>
            <a:r>
              <a:rPr lang="ru-RU" sz="4400" dirty="0">
                <a:solidFill>
                  <a:srgbClr val="FFFF00"/>
                </a:solidFill>
              </a:rPr>
              <a:t>, ком..</a:t>
            </a:r>
            <a:r>
              <a:rPr lang="ru-RU" sz="4400" dirty="0" err="1">
                <a:solidFill>
                  <a:srgbClr val="FFFF00"/>
                </a:solidFill>
              </a:rPr>
              <a:t>ндир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38269" y="5822156"/>
            <a:ext cx="785812" cy="7858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8215313" cy="134778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25008E"/>
                </a:solidFill>
              </a:rPr>
              <a:t>В каком ряду в обоих словах пропущена одна и та же буква?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3"/>
          </p:nvPr>
        </p:nvSpPr>
        <p:spPr>
          <a:xfrm>
            <a:off x="428625" y="1571625"/>
            <a:ext cx="7953375" cy="39147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643063"/>
            <a:ext cx="7786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п</a:t>
            </a:r>
            <a:r>
              <a:rPr lang="ru-RU" sz="4400" dirty="0" smtClean="0">
                <a:solidFill>
                  <a:srgbClr val="FFFF00"/>
                </a:solidFill>
              </a:rPr>
              <a:t>ро</a:t>
            </a:r>
            <a:r>
              <a:rPr lang="ru-RU" sz="4400" dirty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ьба</a:t>
            </a:r>
            <a:r>
              <a:rPr lang="ru-RU" sz="4400" dirty="0">
                <a:solidFill>
                  <a:srgbClr val="FFFF00"/>
                </a:solidFill>
              </a:rPr>
              <a:t>, и..целить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500313"/>
            <a:ext cx="7786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в</a:t>
            </a:r>
            <a:r>
              <a:rPr lang="ru-RU" sz="4400" dirty="0" err="1" smtClean="0">
                <a:solidFill>
                  <a:srgbClr val="FFFF00"/>
                </a:solidFill>
              </a:rPr>
              <a:t>о</a:t>
            </a:r>
            <a:r>
              <a:rPr lang="ru-RU" sz="4400" dirty="0" err="1">
                <a:solidFill>
                  <a:srgbClr val="FFFF00"/>
                </a:solidFill>
              </a:rPr>
              <a:t>..зал</a:t>
            </a:r>
            <a:r>
              <a:rPr lang="ru-RU" sz="4400" dirty="0">
                <a:solidFill>
                  <a:srgbClr val="FFFF00"/>
                </a:solidFill>
              </a:rPr>
              <a:t>, но..</a:t>
            </a:r>
            <a:r>
              <a:rPr lang="ru-RU" sz="4400" dirty="0" err="1">
                <a:solidFill>
                  <a:srgbClr val="FFFF00"/>
                </a:solidFill>
              </a:rPr>
              <a:t>ти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3357563"/>
            <a:ext cx="7786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ш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рох</a:t>
            </a:r>
            <a:r>
              <a:rPr lang="ru-RU" sz="4400" dirty="0">
                <a:solidFill>
                  <a:srgbClr val="FFFF00"/>
                </a:solidFill>
              </a:rPr>
              <a:t>, щ..</a:t>
            </a:r>
            <a:r>
              <a:rPr lang="ru-RU" sz="4400" dirty="0" err="1">
                <a:solidFill>
                  <a:srgbClr val="FFFF00"/>
                </a:solidFill>
              </a:rPr>
              <a:t>тка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4286250"/>
            <a:ext cx="778668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п</a:t>
            </a:r>
            <a:r>
              <a:rPr lang="ru-RU" sz="4400" dirty="0" smtClean="0">
                <a:solidFill>
                  <a:srgbClr val="FFFF00"/>
                </a:solidFill>
              </a:rPr>
              <a:t>ер</a:t>
            </a:r>
            <a:r>
              <a:rPr lang="ru-RU" sz="4400" dirty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евая</a:t>
            </a:r>
            <a:r>
              <a:rPr lang="ru-RU" sz="4400" dirty="0">
                <a:solidFill>
                  <a:srgbClr val="FFFF00"/>
                </a:solidFill>
              </a:rPr>
              <a:t>, из..</a:t>
            </a:r>
            <a:r>
              <a:rPr lang="ru-RU" sz="4400" dirty="0" err="1">
                <a:solidFill>
                  <a:srgbClr val="FFFF00"/>
                </a:solidFill>
              </a:rPr>
              <a:t>ятие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15250" y="5572125"/>
            <a:ext cx="714375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7858125" cy="199072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25008E"/>
                </a:solidFill>
              </a:rPr>
              <a:t>Из данного предложения выпишите слово (слова), в котором (в которых) все согласные звуки звонкие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143125"/>
            <a:ext cx="4000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Обещай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5" y="2143125"/>
            <a:ext cx="345524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медленно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928938"/>
            <a:ext cx="4214813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выполняй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3439" y="2928939"/>
            <a:ext cx="576634" cy="642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FFFF00"/>
                </a:solidFill>
              </a:rPr>
              <a:t>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3714750"/>
            <a:ext cx="3207271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быстро</a:t>
            </a: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3635896" y="3714750"/>
            <a:ext cx="28803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43813" y="4857750"/>
            <a:ext cx="714375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7" y="1844824"/>
            <a:ext cx="8280920" cy="3744416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3074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576063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25008E"/>
                </a:solidFill>
              </a:rPr>
              <a:t>Источники: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3"/>
          </p:nvPr>
        </p:nvSpPr>
        <p:spPr>
          <a:xfrm>
            <a:off x="642938" y="1214438"/>
            <a:ext cx="7643812" cy="4271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Контрольно-измерительные материалы к учебникам</a:t>
            </a:r>
          </a:p>
          <a:p>
            <a:pPr eaLnBrk="1" hangingPunct="1">
              <a:buFontTx/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Т.А.Ладыженсткой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, М.Т.Баранова,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Л.А.Тростенцовой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и др.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В.В.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Бабайцевой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и др.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М.М. Разумовской и др.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 класс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2997200"/>
            <a:ext cx="8497887" cy="3022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Повторение: фонетика, орфография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6870700" cy="12255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Подсказка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828800"/>
            <a:ext cx="7696200" cy="42640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25008E"/>
                </a:solidFill>
              </a:rPr>
              <a:t>Правильный ответ изменит цвет текста</a:t>
            </a:r>
          </a:p>
          <a:p>
            <a:pPr eaLnBrk="1" hangingPunct="1"/>
            <a:r>
              <a:rPr lang="ru-RU" dirty="0" smtClean="0">
                <a:solidFill>
                  <a:srgbClr val="25008E"/>
                </a:solidFill>
              </a:rPr>
              <a:t>Неправильный ответ исчезнет с экрана</a:t>
            </a:r>
          </a:p>
          <a:p>
            <a:pPr eaLnBrk="1" hangingPunct="1"/>
            <a:r>
              <a:rPr lang="ru-RU" dirty="0" smtClean="0">
                <a:solidFill>
                  <a:srgbClr val="25008E"/>
                </a:solidFill>
              </a:rPr>
              <a:t>Нашел правильный ответ – переходи к следующему слайду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           </a:t>
            </a:r>
            <a:r>
              <a:rPr lang="ru-RU" b="1" dirty="0" smtClean="0">
                <a:solidFill>
                  <a:srgbClr val="FF0000"/>
                </a:solidFill>
              </a:rPr>
              <a:t>УДАЧИ!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Вариант 1</a:t>
            </a:r>
            <a:r>
              <a:rPr lang="ru-RU" dirty="0" smtClean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</a:p>
        </p:txBody>
      </p:sp>
      <p:pic>
        <p:nvPicPr>
          <p:cNvPr id="1027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309634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785225" cy="1116013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25008E"/>
                </a:solidFill>
              </a:rPr>
              <a:t>В каком слове букв больше, </a:t>
            </a:r>
            <a:br>
              <a:rPr lang="ru-RU" sz="4000" dirty="0" smtClean="0">
                <a:solidFill>
                  <a:srgbClr val="25008E"/>
                </a:solidFill>
              </a:rPr>
            </a:br>
            <a:r>
              <a:rPr lang="ru-RU" sz="4000" dirty="0" smtClean="0">
                <a:solidFill>
                  <a:srgbClr val="25008E"/>
                </a:solidFill>
              </a:rPr>
              <a:t> чем  звуков?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68313" y="1412875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4800" dirty="0" smtClean="0">
                <a:solidFill>
                  <a:srgbClr val="FFFF00"/>
                </a:solidFill>
              </a:rPr>
              <a:t>енот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68313" y="25654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яблоко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71637" y="36449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юла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68313" y="4724400"/>
            <a:ext cx="64801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ярмо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7176" name="AutoShap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24750" y="5516563"/>
            <a:ext cx="827088" cy="6842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256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6"/>
                  </p:tgtEl>
                </p:cond>
              </p:nextCondLst>
            </p:seq>
          </p:childTnLst>
        </p:cTn>
      </p:par>
    </p:tnLst>
    <p:bldLst>
      <p:bldP spid="25613" grpId="0" animBg="1"/>
      <p:bldP spid="25614" grpId="0"/>
      <p:bldP spid="25615" grpId="0" animBg="1"/>
      <p:bldP spid="256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7993063" cy="1189038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25008E"/>
                </a:solidFill>
              </a:rPr>
              <a:t>В каком слове все согласные звуки твёрдые?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357313"/>
            <a:ext cx="7286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фальцет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357438"/>
            <a:ext cx="728662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дело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3357563"/>
            <a:ext cx="735806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кафе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4286250"/>
            <a:ext cx="7358063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компьютер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8200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24750" y="5516563"/>
            <a:ext cx="827088" cy="6842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497888" cy="120491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25008E"/>
                </a:solidFill>
              </a:rPr>
              <a:t>В каком ряду в обоих словах пропущена безударная проверяемая гласная?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1772816"/>
            <a:ext cx="792956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с</a:t>
            </a:r>
            <a:r>
              <a:rPr lang="ru-RU" sz="4400" dirty="0" err="1" smtClean="0">
                <a:solidFill>
                  <a:srgbClr val="FFFF00"/>
                </a:solidFill>
              </a:rPr>
              <a:t>кр</a:t>
            </a:r>
            <a:r>
              <a:rPr lang="ru-RU" sz="4400" dirty="0" smtClean="0">
                <a:solidFill>
                  <a:srgbClr val="FFFF00"/>
                </a:solidFill>
              </a:rPr>
              <a:t>..петь, зам..</a:t>
            </a:r>
            <a:r>
              <a:rPr lang="ru-RU" sz="4400" dirty="0" err="1" smtClean="0">
                <a:solidFill>
                  <a:srgbClr val="FFFF00"/>
                </a:solidFill>
              </a:rPr>
              <a:t>чать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2708920"/>
            <a:ext cx="792956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р</a:t>
            </a:r>
            <a:r>
              <a:rPr lang="ru-RU" sz="4400" dirty="0" err="1" smtClean="0">
                <a:solidFill>
                  <a:srgbClr val="FFFF00"/>
                </a:solidFill>
              </a:rPr>
              <a:t>азб</a:t>
            </a:r>
            <a:r>
              <a:rPr lang="ru-RU" sz="4400" dirty="0" smtClean="0">
                <a:solidFill>
                  <a:srgbClr val="FFFF00"/>
                </a:solidFill>
              </a:rPr>
              <a:t>..рать,</a:t>
            </a:r>
            <a:r>
              <a:rPr lang="ru-RU" sz="4400" dirty="0" smtClean="0">
                <a:solidFill>
                  <a:srgbClr val="006600"/>
                </a:solidFill>
              </a:rPr>
              <a:t> </a:t>
            </a:r>
            <a:r>
              <a:rPr lang="ru-RU" sz="4400" dirty="0">
                <a:solidFill>
                  <a:srgbClr val="FFFF00"/>
                </a:solidFill>
              </a:rPr>
              <a:t>с..</a:t>
            </a:r>
            <a:r>
              <a:rPr lang="ru-RU" sz="4400" dirty="0" err="1">
                <a:solidFill>
                  <a:srgbClr val="FFFF00"/>
                </a:solidFill>
              </a:rPr>
              <a:t>лдат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3645024"/>
            <a:ext cx="8001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т</a:t>
            </a:r>
            <a:r>
              <a:rPr lang="ru-RU" sz="4400" dirty="0" smtClean="0">
                <a:solidFill>
                  <a:srgbClr val="FFFF00"/>
                </a:solidFill>
              </a:rPr>
              <a:t>..лант,</a:t>
            </a:r>
            <a:r>
              <a:rPr lang="ru-RU" sz="4400" dirty="0" err="1" smtClean="0">
                <a:solidFill>
                  <a:srgbClr val="FFFF00"/>
                </a:solidFill>
              </a:rPr>
              <a:t>аб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 smtClean="0">
                <a:solidFill>
                  <a:srgbClr val="FFFF00"/>
                </a:solidFill>
              </a:rPr>
              <a:t>жур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4653136"/>
            <a:ext cx="80010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д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 smtClean="0">
                <a:solidFill>
                  <a:srgbClr val="FFFF00"/>
                </a:solidFill>
              </a:rPr>
              <a:t>вятый</a:t>
            </a:r>
            <a:r>
              <a:rPr lang="ru-RU" sz="4400" dirty="0" smtClean="0">
                <a:solidFill>
                  <a:srgbClr val="FFFF00"/>
                </a:solidFill>
              </a:rPr>
              <a:t>, </a:t>
            </a:r>
            <a:r>
              <a:rPr lang="ru-RU" sz="4400" dirty="0">
                <a:solidFill>
                  <a:srgbClr val="FFFF00"/>
                </a:solidFill>
              </a:rPr>
              <a:t>р..сток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452319" y="5805264"/>
            <a:ext cx="762993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8215313" cy="113347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25008E"/>
                </a:solidFill>
              </a:rPr>
              <a:t>В каком ряду в обоих словах пропущена одна и та же буква?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643063"/>
            <a:ext cx="7715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err="1">
                <a:solidFill>
                  <a:srgbClr val="FFFF00"/>
                </a:solidFill>
              </a:rPr>
              <a:t>о</a:t>
            </a:r>
            <a:r>
              <a:rPr lang="ru-RU" sz="4400" dirty="0" err="1" smtClean="0">
                <a:solidFill>
                  <a:srgbClr val="FFFF00"/>
                </a:solidFill>
              </a:rPr>
              <a:t>тч</a:t>
            </a:r>
            <a:r>
              <a:rPr lang="ru-RU" sz="4400" dirty="0">
                <a:solidFill>
                  <a:srgbClr val="FFFF00"/>
                </a:solidFill>
              </a:rPr>
              <a:t>..т, </a:t>
            </a:r>
            <a:r>
              <a:rPr lang="ru-RU" sz="4400" dirty="0" err="1" smtClean="0">
                <a:solidFill>
                  <a:srgbClr val="FFFF00"/>
                </a:solidFill>
              </a:rPr>
              <a:t>медвеж</a:t>
            </a:r>
            <a:r>
              <a:rPr lang="ru-RU" sz="4400" dirty="0">
                <a:solidFill>
                  <a:srgbClr val="FFFF00"/>
                </a:solidFill>
              </a:rPr>
              <a:t>..нок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500313"/>
            <a:ext cx="7715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в</a:t>
            </a:r>
            <a:r>
              <a:rPr lang="ru-RU" sz="4400" dirty="0" smtClean="0">
                <a:solidFill>
                  <a:srgbClr val="FFFF00"/>
                </a:solidFill>
              </a:rPr>
              <a:t>аре</a:t>
            </a:r>
            <a:r>
              <a:rPr lang="ru-RU" sz="4400" dirty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ки</a:t>
            </a:r>
            <a:r>
              <a:rPr lang="ru-RU" sz="4400" dirty="0">
                <a:solidFill>
                  <a:srgbClr val="FFFF00"/>
                </a:solidFill>
              </a:rPr>
              <a:t>, </a:t>
            </a:r>
            <a:r>
              <a:rPr lang="ru-RU" sz="4400" dirty="0" err="1">
                <a:solidFill>
                  <a:srgbClr val="FFFF00"/>
                </a:solidFill>
              </a:rPr>
              <a:t>карто</a:t>
            </a:r>
            <a:r>
              <a:rPr lang="ru-RU" sz="4400" dirty="0">
                <a:solidFill>
                  <a:srgbClr val="FFFF00"/>
                </a:solidFill>
              </a:rPr>
              <a:t>..ка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3357563"/>
            <a:ext cx="7715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в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ётся</a:t>
            </a:r>
            <a:r>
              <a:rPr lang="ru-RU" sz="4400" dirty="0">
                <a:solidFill>
                  <a:srgbClr val="FFFF00"/>
                </a:solidFill>
              </a:rPr>
              <a:t>, под..</a:t>
            </a:r>
            <a:r>
              <a:rPr lang="ru-RU" sz="4400" dirty="0" err="1">
                <a:solidFill>
                  <a:srgbClr val="FFFF00"/>
                </a:solidFill>
              </a:rPr>
              <a:t>мный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4214813"/>
            <a:ext cx="7715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и</a:t>
            </a:r>
            <a:r>
              <a:rPr lang="ru-RU" sz="4400" dirty="0" smtClean="0">
                <a:solidFill>
                  <a:srgbClr val="FFFF00"/>
                </a:solidFill>
              </a:rPr>
              <a:t>..</a:t>
            </a:r>
            <a:r>
              <a:rPr lang="ru-RU" sz="4400" dirty="0" err="1">
                <a:solidFill>
                  <a:srgbClr val="FFFF00"/>
                </a:solidFill>
              </a:rPr>
              <a:t>чезнуть</a:t>
            </a:r>
            <a:r>
              <a:rPr lang="ru-RU" sz="4400" dirty="0">
                <a:solidFill>
                  <a:srgbClr val="FFFF00"/>
                </a:solidFill>
              </a:rPr>
              <a:t>, ..бить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572375" y="5429250"/>
            <a:ext cx="857250" cy="857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7858125" cy="184785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25008E"/>
                </a:solidFill>
              </a:rPr>
              <a:t>Из данного предложения выпишите слово (слова), в котором (в которых) все согласные звуки звонкие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29251" y="2500313"/>
            <a:ext cx="2857499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день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" y="3357563"/>
            <a:ext cx="4857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целый</a:t>
            </a:r>
            <a:r>
              <a:rPr lang="ru-RU" sz="4400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9251" y="3357563"/>
            <a:ext cx="28575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4076700"/>
            <a:ext cx="2664296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кормит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796" y="4076701"/>
            <a:ext cx="400101" cy="714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429500" y="5357813"/>
            <a:ext cx="785813" cy="857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2500313"/>
            <a:ext cx="48577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FF00"/>
                </a:solidFill>
              </a:rPr>
              <a:t>Вешний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332</TotalTime>
  <Words>328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Презентация-тренажер по русскому языку  7 класс </vt:lpstr>
      <vt:lpstr>Презентация PowerPoint</vt:lpstr>
      <vt:lpstr>Подсказка </vt:lpstr>
      <vt:lpstr>Вариант 1 </vt:lpstr>
      <vt:lpstr>В каком слове букв больше,   чем  звуков?</vt:lpstr>
      <vt:lpstr>В каком слове все согласные звуки твёрдые?</vt:lpstr>
      <vt:lpstr>В каком ряду в обоих словах пропущена безударная проверяемая гласная?</vt:lpstr>
      <vt:lpstr>В каком ряду в обоих словах пропущена одна и та же буква?</vt:lpstr>
      <vt:lpstr>Из данного предложения выпишите слово (слова), в котором (в которых) все согласные звуки звонкие</vt:lpstr>
      <vt:lpstr>Вариант 2</vt:lpstr>
      <vt:lpstr>В каком слове букв больше,   чем  звуков?</vt:lpstr>
      <vt:lpstr>В каком слове все согласные звуки твёрдые?</vt:lpstr>
      <vt:lpstr>В каком ряду в обоих словах пропущена безударная проверяемая гласная?</vt:lpstr>
      <vt:lpstr>В каком ряду в обоих словах пропущена одна и та же буква?</vt:lpstr>
      <vt:lpstr>Из данного предложения выпишите слово (слова), в котором (в которых) все согласные звуки звонкие</vt:lpstr>
      <vt:lpstr>Спасибо за внимание</vt:lpstr>
      <vt:lpstr>Источники: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– тренажер по русскому языку  7 класс</dc:title>
  <dc:creator>User</dc:creator>
  <cp:lastModifiedBy>Алихан</cp:lastModifiedBy>
  <cp:revision>27</cp:revision>
  <dcterms:created xsi:type="dcterms:W3CDTF">2011-09-05T13:23:28Z</dcterms:created>
  <dcterms:modified xsi:type="dcterms:W3CDTF">2015-08-02T21:45:20Z</dcterms:modified>
</cp:coreProperties>
</file>