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9DB056-D34A-4743-8D7A-7AFA5043954F}" type="datetimeFigureOut">
              <a:rPr lang="ru-RU" smtClean="0"/>
              <a:pPr/>
              <a:t>20.05.2012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AACCFE-228C-4AA4-928A-C6BE0BD581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t-RU" sz="5400" dirty="0" smtClean="0"/>
              <a:t>Тезмә кушма җөмләләр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t-RU" sz="3600" dirty="0" smtClean="0"/>
              <a:t>Белем  һәм  күнекмәләрне ныгыту этабы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274638"/>
            <a:ext cx="45719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/>
          <a:lstStyle/>
          <a:p>
            <a:r>
              <a:rPr lang="tt-RU" dirty="0" smtClean="0"/>
              <a:t>Дөрес җаваплар:</a:t>
            </a:r>
          </a:p>
          <a:p>
            <a:r>
              <a:rPr lang="tt-RU" i="1" dirty="0" smtClean="0"/>
              <a:t>1) Тугры бул, холкың  да кешеләргә изгелек эшли  торган  булсын</a:t>
            </a:r>
            <a:r>
              <a:rPr lang="tt-RU" dirty="0" smtClean="0"/>
              <a:t>. </a:t>
            </a:r>
            <a:endParaRPr lang="tt-RU" dirty="0"/>
          </a:p>
          <a:p>
            <a:r>
              <a:rPr lang="tt-RU" dirty="0" smtClean="0"/>
              <a:t>Бу  теркәгечсез тезмә кушма  җөмлә, ике җөмләдән тора: беренчесе – </a:t>
            </a:r>
            <a:r>
              <a:rPr lang="tt-RU" i="1" dirty="0" smtClean="0"/>
              <a:t>Тугры бул</a:t>
            </a:r>
            <a:r>
              <a:rPr lang="tt-RU" dirty="0" smtClean="0"/>
              <a:t>, икенчесе – </a:t>
            </a:r>
            <a:r>
              <a:rPr lang="tt-RU" i="1" dirty="0" smtClean="0"/>
              <a:t>холкың да кешеләргә изгелек эшли торган булсын</a:t>
            </a:r>
            <a:r>
              <a:rPr lang="tt-RU" dirty="0" smtClean="0"/>
              <a:t>. Бәйләүче чара – санау интона</a:t>
            </a:r>
            <a:r>
              <a:rPr lang="ru-RU" dirty="0" err="1" smtClean="0"/>
              <a:t>циясе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Схемасы</a:t>
            </a:r>
            <a:r>
              <a:rPr lang="ru-RU" dirty="0" smtClean="0"/>
              <a:t>: </a:t>
            </a:r>
            <a:r>
              <a:rPr lang="en-US" dirty="0" smtClean="0"/>
              <a:t>[</a:t>
            </a:r>
            <a:r>
              <a:rPr lang="tt-RU" dirty="0" smtClean="0"/>
              <a:t>1</a:t>
            </a:r>
            <a:r>
              <a:rPr lang="en-US" dirty="0" smtClean="0"/>
              <a:t>] </a:t>
            </a:r>
            <a:r>
              <a:rPr lang="tt-RU" dirty="0" smtClean="0"/>
              <a:t>, </a:t>
            </a:r>
            <a:r>
              <a:rPr lang="en-US" dirty="0" smtClean="0"/>
              <a:t>[</a:t>
            </a:r>
            <a:r>
              <a:rPr lang="tt-RU" dirty="0" smtClean="0"/>
              <a:t>2</a:t>
            </a:r>
            <a:r>
              <a:rPr lang="en-US" dirty="0" smtClean="0"/>
              <a:t>]</a:t>
            </a:r>
            <a:r>
              <a:rPr lang="tt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242918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043890" cy="5411807"/>
          </a:xfrm>
        </p:spPr>
        <p:txBody>
          <a:bodyPr/>
          <a:lstStyle/>
          <a:p>
            <a:r>
              <a:rPr lang="tt-RU" i="1" dirty="0" smtClean="0"/>
              <a:t>2) Матурлык туйда кирәк, ә мәхәббәт көн дә кирәк. </a:t>
            </a:r>
          </a:p>
          <a:p>
            <a:r>
              <a:rPr lang="tt-RU" dirty="0" smtClean="0"/>
              <a:t>Бу теркәгечле тезмә кушма җөмлә, беренче җөмлә – </a:t>
            </a:r>
            <a:r>
              <a:rPr lang="tt-RU" i="1" dirty="0" smtClean="0"/>
              <a:t>Матурлык туйда кирәк</a:t>
            </a:r>
            <a:r>
              <a:rPr lang="tt-RU" dirty="0" smtClean="0"/>
              <a:t>, икенчесе – </a:t>
            </a:r>
            <a:r>
              <a:rPr lang="tt-RU" i="1" dirty="0" smtClean="0"/>
              <a:t>ә мәхәббәт көн дә кирәк</a:t>
            </a:r>
            <a:r>
              <a:rPr lang="tt-RU" dirty="0" smtClean="0"/>
              <a:t>. Бәйләүче чара – </a:t>
            </a:r>
            <a:r>
              <a:rPr lang="tt-RU" i="1" dirty="0" smtClean="0"/>
              <a:t>ә</a:t>
            </a:r>
            <a:r>
              <a:rPr lang="tt-RU" dirty="0" smtClean="0"/>
              <a:t> каршы куючы теркәгече. </a:t>
            </a:r>
          </a:p>
          <a:p>
            <a:r>
              <a:rPr lang="tt-RU" dirty="0" smtClean="0"/>
              <a:t>Схемасы:</a:t>
            </a:r>
            <a:r>
              <a:rPr lang="en-US" dirty="0" smtClean="0"/>
              <a:t> [</a:t>
            </a:r>
            <a:r>
              <a:rPr lang="tt-RU" dirty="0" smtClean="0"/>
              <a:t>1</a:t>
            </a:r>
            <a:r>
              <a:rPr lang="en-US" dirty="0" smtClean="0"/>
              <a:t>]</a:t>
            </a:r>
            <a:r>
              <a:rPr lang="tt-RU" dirty="0" smtClean="0"/>
              <a:t>, ә </a:t>
            </a:r>
            <a:r>
              <a:rPr lang="en-US" dirty="0" smtClean="0"/>
              <a:t>[</a:t>
            </a:r>
            <a:r>
              <a:rPr lang="tt-RU" dirty="0" smtClean="0"/>
              <a:t>2</a:t>
            </a:r>
            <a:r>
              <a:rPr lang="en-US" dirty="0" smtClean="0"/>
              <a:t>]</a:t>
            </a:r>
            <a:r>
              <a:rPr lang="tt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28" y="274638"/>
            <a:ext cx="114272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126055"/>
          </a:xfrm>
        </p:spPr>
        <p:txBody>
          <a:bodyPr/>
          <a:lstStyle/>
          <a:p>
            <a:r>
              <a:rPr lang="tt-RU" dirty="0" smtClean="0"/>
              <a:t>3</a:t>
            </a:r>
            <a:r>
              <a:rPr lang="tt-RU" i="1" dirty="0" smtClean="0"/>
              <a:t>) Хезмәтнең тире ачы – җимеше татлы</a:t>
            </a:r>
            <a:r>
              <a:rPr lang="tt-RU" dirty="0" smtClean="0"/>
              <a:t>.</a:t>
            </a:r>
          </a:p>
          <a:p>
            <a:r>
              <a:rPr lang="tt-RU" dirty="0" smtClean="0"/>
              <a:t>Бу теркәгечсез тезмә кушма җөмлә. Беренче җөмлә –</a:t>
            </a:r>
            <a:r>
              <a:rPr lang="tt-RU" i="1" dirty="0" smtClean="0"/>
              <a:t>Хезмәтнең тире ачы</a:t>
            </a:r>
            <a:r>
              <a:rPr lang="tt-RU" dirty="0" smtClean="0"/>
              <a:t>, икенчесе – </a:t>
            </a:r>
            <a:r>
              <a:rPr lang="tt-RU" i="1" dirty="0" smtClean="0"/>
              <a:t>җимеше татлы</a:t>
            </a:r>
            <a:r>
              <a:rPr lang="tt-RU" dirty="0" smtClean="0"/>
              <a:t>. Бәйләүче чара – каршу кую интона</a:t>
            </a:r>
            <a:r>
              <a:rPr lang="ru-RU" dirty="0" err="1" smtClean="0"/>
              <a:t>ц</a:t>
            </a:r>
            <a:r>
              <a:rPr lang="tt-RU" dirty="0" smtClean="0"/>
              <a:t>иясе. </a:t>
            </a:r>
          </a:p>
          <a:p>
            <a:r>
              <a:rPr lang="tt-RU" dirty="0" smtClean="0"/>
              <a:t>Схемасы: </a:t>
            </a:r>
            <a:r>
              <a:rPr lang="en-US" dirty="0" smtClean="0"/>
              <a:t>[</a:t>
            </a:r>
            <a:r>
              <a:rPr lang="tt-RU" dirty="0" smtClean="0"/>
              <a:t>1</a:t>
            </a:r>
            <a:r>
              <a:rPr lang="en-US" dirty="0" smtClean="0"/>
              <a:t>]</a:t>
            </a:r>
            <a:r>
              <a:rPr lang="tt-RU" dirty="0"/>
              <a:t> </a:t>
            </a:r>
            <a:r>
              <a:rPr lang="tt-RU" dirty="0" smtClean="0"/>
              <a:t>- </a:t>
            </a:r>
            <a:r>
              <a:rPr lang="en-US" dirty="0" smtClean="0"/>
              <a:t>[</a:t>
            </a:r>
            <a:r>
              <a:rPr lang="tt-RU" dirty="0" smtClean="0"/>
              <a:t>2</a:t>
            </a:r>
            <a:r>
              <a:rPr lang="en-US" dirty="0" smtClean="0"/>
              <a:t>]</a:t>
            </a:r>
            <a:r>
              <a:rPr lang="tt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043890" cy="5268931"/>
          </a:xfrm>
        </p:spPr>
        <p:txBody>
          <a:bodyPr/>
          <a:lstStyle/>
          <a:p>
            <a:r>
              <a:rPr lang="tt-RU" dirty="0" smtClean="0"/>
              <a:t>4) </a:t>
            </a:r>
            <a:r>
              <a:rPr lang="tt-RU" i="1" dirty="0" smtClean="0"/>
              <a:t>Сәламәтлек – җәүһәр, ләкин ул тиз югала.</a:t>
            </a:r>
          </a:p>
          <a:p>
            <a:r>
              <a:rPr lang="tt-RU" dirty="0" smtClean="0"/>
              <a:t>Бу теркәгечле тезмә кушма җөмлә, беренче җөмләсе -- </a:t>
            </a:r>
            <a:r>
              <a:rPr lang="tt-RU" i="1" dirty="0" smtClean="0"/>
              <a:t>Сәламәтлек – җәүһәр, икенчесе --  ләкин ул тиз югала. </a:t>
            </a:r>
            <a:r>
              <a:rPr lang="tt-RU" dirty="0" smtClean="0"/>
              <a:t>Бәйләүче чара – </a:t>
            </a:r>
            <a:r>
              <a:rPr lang="tt-RU" i="1" dirty="0" smtClean="0"/>
              <a:t>ләкин </a:t>
            </a:r>
            <a:r>
              <a:rPr lang="tt-RU" dirty="0" smtClean="0"/>
              <a:t>каршы кую теркәгече. </a:t>
            </a:r>
          </a:p>
          <a:p>
            <a:r>
              <a:rPr lang="tt-RU" dirty="0" smtClean="0"/>
              <a:t>Схемасы: </a:t>
            </a:r>
            <a:r>
              <a:rPr lang="en-US" dirty="0" smtClean="0"/>
              <a:t>[</a:t>
            </a:r>
            <a:r>
              <a:rPr lang="tt-RU" dirty="0" smtClean="0"/>
              <a:t>1</a:t>
            </a:r>
            <a:r>
              <a:rPr lang="en-US" dirty="0" smtClean="0"/>
              <a:t>]</a:t>
            </a:r>
            <a:r>
              <a:rPr lang="tt-RU" dirty="0" smtClean="0"/>
              <a:t>, </a:t>
            </a:r>
            <a:r>
              <a:rPr lang="tt-RU" i="1" dirty="0" smtClean="0"/>
              <a:t>ләкин </a:t>
            </a:r>
            <a:r>
              <a:rPr lang="en-US" dirty="0" smtClean="0"/>
              <a:t>[</a:t>
            </a:r>
            <a:r>
              <a:rPr lang="tt-RU" dirty="0" smtClean="0"/>
              <a:t>2</a:t>
            </a:r>
            <a:r>
              <a:rPr lang="en-US" dirty="0" smtClean="0"/>
              <a:t>]</a:t>
            </a:r>
            <a:r>
              <a:rPr lang="tt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274638"/>
            <a:ext cx="100042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268931"/>
          </a:xfrm>
        </p:spPr>
        <p:txBody>
          <a:bodyPr/>
          <a:lstStyle/>
          <a:p>
            <a:r>
              <a:rPr lang="tt-RU" dirty="0" smtClean="0"/>
              <a:t>5) </a:t>
            </a:r>
            <a:r>
              <a:rPr lang="tt-RU" i="1" dirty="0" smtClean="0"/>
              <a:t>Эшләгез, булдыра алган һәркемнең эшләре дә уң булыр.</a:t>
            </a:r>
          </a:p>
          <a:p>
            <a:r>
              <a:rPr lang="tt-RU" dirty="0" smtClean="0"/>
              <a:t>Бу теркәгечсез тезмә кушма җөмлә, беренче җөмләсе –</a:t>
            </a:r>
            <a:r>
              <a:rPr lang="tt-RU" i="1" dirty="0" smtClean="0"/>
              <a:t> Эшләгез,</a:t>
            </a:r>
            <a:r>
              <a:rPr lang="tt-RU" dirty="0" smtClean="0"/>
              <a:t> икенчесе --</a:t>
            </a:r>
            <a:r>
              <a:rPr lang="tt-RU" i="1" dirty="0" smtClean="0"/>
              <a:t> булдыра алган һәркемнең эшләре дә уң булыр. </a:t>
            </a:r>
            <a:r>
              <a:rPr lang="tt-RU" dirty="0" smtClean="0"/>
              <a:t>Бәйләүче чара – санау интона</a:t>
            </a:r>
            <a:r>
              <a:rPr lang="ru-RU" dirty="0" err="1" smtClean="0"/>
              <a:t>ц</a:t>
            </a:r>
            <a:r>
              <a:rPr lang="tt-RU" dirty="0" smtClean="0"/>
              <a:t>иясе. </a:t>
            </a:r>
          </a:p>
          <a:p>
            <a:r>
              <a:rPr lang="tt-RU" dirty="0" smtClean="0"/>
              <a:t>Схемасы:</a:t>
            </a:r>
            <a:r>
              <a:rPr lang="en-US" dirty="0" smtClean="0"/>
              <a:t>[</a:t>
            </a:r>
            <a:r>
              <a:rPr lang="tt-RU" dirty="0" smtClean="0"/>
              <a:t>1</a:t>
            </a:r>
            <a:r>
              <a:rPr lang="en-US" dirty="0" smtClean="0"/>
              <a:t>]</a:t>
            </a:r>
            <a:r>
              <a:rPr lang="tt-RU" dirty="0" smtClean="0"/>
              <a:t>, </a:t>
            </a:r>
            <a:r>
              <a:rPr lang="en-US" dirty="0" smtClean="0"/>
              <a:t>[</a:t>
            </a:r>
            <a:r>
              <a:rPr lang="tt-RU" dirty="0" smtClean="0"/>
              <a:t>2</a:t>
            </a:r>
            <a:r>
              <a:rPr lang="en-US" dirty="0" smtClean="0"/>
              <a:t>]</a:t>
            </a:r>
            <a:r>
              <a:rPr lang="tt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Дәрес  максаты</a:t>
            </a:r>
            <a:br>
              <a:rPr lang="tt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1260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t-RU" sz="3300" dirty="0" smtClean="0"/>
              <a:t>  </a:t>
            </a:r>
          </a:p>
          <a:p>
            <a:pPr marL="514350" indent="-514350">
              <a:buAutoNum type="arabicParenR"/>
            </a:pPr>
            <a:r>
              <a:rPr lang="tt-RU" sz="3300" i="1" dirty="0" smtClean="0"/>
              <a:t>Белем бирү </a:t>
            </a:r>
            <a:r>
              <a:rPr lang="tt-RU" sz="3300" dirty="0" smtClean="0"/>
              <a:t>– тезмә кушма җөмләләр турында гомуми мәг</a:t>
            </a:r>
            <a:r>
              <a:rPr lang="ru-RU" sz="3300" dirty="0" err="1" smtClean="0"/>
              <a:t>ъ</a:t>
            </a:r>
            <a:r>
              <a:rPr lang="tt-RU" sz="3300" dirty="0" smtClean="0"/>
              <a:t>лүмат бирү;  </a:t>
            </a:r>
          </a:p>
          <a:p>
            <a:pPr marL="514350" indent="-514350">
              <a:buAutoNum type="arabicParenR" startAt="2"/>
            </a:pPr>
            <a:r>
              <a:rPr lang="tt-RU" sz="3300" i="1" dirty="0" smtClean="0"/>
              <a:t>Күнекмә формалаштыру </a:t>
            </a:r>
            <a:r>
              <a:rPr lang="tt-RU" sz="3300" dirty="0" smtClean="0"/>
              <a:t>–  тезмә кушма җөмләләрне аера белү, аларга синтаксик анализ ясау һәм сөйләмдә куллану  күнекмәләрен булдыру;</a:t>
            </a:r>
          </a:p>
          <a:p>
            <a:pPr marL="514350" indent="-514350">
              <a:buAutoNum type="arabicParenR" startAt="2"/>
            </a:pPr>
            <a:r>
              <a:rPr lang="tt-RU" sz="3300" i="1" dirty="0" smtClean="0"/>
              <a:t>Тәрбияви максат </a:t>
            </a:r>
            <a:r>
              <a:rPr lang="tt-RU" sz="3300" dirty="0" smtClean="0"/>
              <a:t>–  төрле мәкал</a:t>
            </a:r>
            <a:r>
              <a:rPr lang="ru-RU" sz="3300" dirty="0" err="1" smtClean="0"/>
              <a:t>ь</a:t>
            </a:r>
            <a:r>
              <a:rPr lang="tt-RU" sz="3300" dirty="0" smtClean="0"/>
              <a:t>-әйтемнәр һәм хәдисләр ярдәмендә укучыларда хезмәткә хөрмәт, тырышлык, сәламәтлеккә сакчыл караш кебек әхлакый сыйфатларны тәрбияләү.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Тест сораулары</a:t>
            </a:r>
            <a:br>
              <a:rPr lang="tt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115328" cy="49831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t-RU" dirty="0" smtClean="0"/>
              <a:t>Кайсы билгеләмә тезмә кушма җөмләләргә туры килә?</a:t>
            </a:r>
            <a:endParaRPr lang="tt-RU" dirty="0"/>
          </a:p>
          <a:p>
            <a:pPr marL="514350" indent="-514350">
              <a:buNone/>
            </a:pPr>
            <a:r>
              <a:rPr lang="tt-RU" dirty="0" smtClean="0"/>
              <a:t>а) үзара ияртү юлы белән бәйләнгән җөмләләрдән тора;</a:t>
            </a:r>
          </a:p>
          <a:p>
            <a:pPr marL="514350" indent="-514350">
              <a:buNone/>
            </a:pPr>
            <a:r>
              <a:rPr lang="tt-RU" dirty="0" smtClean="0"/>
              <a:t>ә) гади җөмләләре үзара кушымчалар ярдәмендә бәйләнә;</a:t>
            </a:r>
          </a:p>
          <a:p>
            <a:pPr marL="514350" indent="-514350">
              <a:buNone/>
            </a:pPr>
            <a:r>
              <a:rPr lang="tt-RU" dirty="0" smtClean="0"/>
              <a:t>б) гади җөмләләре үзара янәшә тору юлы белән бәйләнә;</a:t>
            </a:r>
          </a:p>
          <a:p>
            <a:pPr marL="514350" indent="-514350">
              <a:buNone/>
            </a:pPr>
            <a:r>
              <a:rPr lang="tt-RU" dirty="0" smtClean="0"/>
              <a:t>в)        үзара  тезү  юлы  белән бәйләнгән җөмләләрдән  тора.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5352" y="571480"/>
            <a:ext cx="45719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57232"/>
            <a:ext cx="7972452" cy="5268931"/>
          </a:xfrm>
        </p:spPr>
        <p:txBody>
          <a:bodyPr/>
          <a:lstStyle/>
          <a:p>
            <a:r>
              <a:rPr lang="tt-RU" dirty="0" smtClean="0"/>
              <a:t>2. Теркәгечле тезмә кушма җөмләнең гади җөмләләре нинди чаралар ярдәмендә бәйләнә?</a:t>
            </a:r>
          </a:p>
          <a:p>
            <a:r>
              <a:rPr lang="tt-RU" dirty="0" smtClean="0"/>
              <a:t>а) интона</a:t>
            </a:r>
            <a:r>
              <a:rPr lang="ru-RU" dirty="0" err="1" smtClean="0"/>
              <a:t>ц</a:t>
            </a:r>
            <a:r>
              <a:rPr lang="tt-RU" dirty="0" smtClean="0"/>
              <a:t>ия  ярдәмендә; </a:t>
            </a:r>
          </a:p>
          <a:p>
            <a:r>
              <a:rPr lang="tt-RU" dirty="0" smtClean="0"/>
              <a:t>ә)    тезүче теркәгечләр белән;</a:t>
            </a:r>
          </a:p>
          <a:p>
            <a:r>
              <a:rPr lang="tt-RU" dirty="0" smtClean="0"/>
              <a:t>б) теркәгеч сүзләр ярдәмендә;</a:t>
            </a:r>
          </a:p>
          <a:p>
            <a:r>
              <a:rPr lang="tt-RU" dirty="0" smtClean="0"/>
              <a:t>в) ияртүче теркәгечләр ярдәмендә.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274638"/>
            <a:ext cx="45719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115328" cy="5483245"/>
          </a:xfrm>
        </p:spPr>
        <p:txBody>
          <a:bodyPr/>
          <a:lstStyle/>
          <a:p>
            <a:r>
              <a:rPr lang="tt-RU" dirty="0" smtClean="0"/>
              <a:t>3. </a:t>
            </a:r>
            <a:r>
              <a:rPr lang="tt-RU" dirty="0"/>
              <a:t>Т</a:t>
            </a:r>
            <a:r>
              <a:rPr lang="tt-RU" dirty="0" smtClean="0"/>
              <a:t>еркәгечле тезмә кушма җөмләнең гади җөмләләре арасында нинди тыныш билгесе куела?</a:t>
            </a:r>
          </a:p>
          <a:p>
            <a:r>
              <a:rPr lang="tt-RU" dirty="0" smtClean="0"/>
              <a:t>а) нокталы өтер;</a:t>
            </a:r>
          </a:p>
          <a:p>
            <a:r>
              <a:rPr lang="tt-RU" dirty="0" smtClean="0"/>
              <a:t>ә)   өтер;</a:t>
            </a:r>
          </a:p>
          <a:p>
            <a:r>
              <a:rPr lang="tt-RU" dirty="0" smtClean="0"/>
              <a:t>б) сызык;</a:t>
            </a:r>
          </a:p>
          <a:p>
            <a:r>
              <a:rPr lang="tt-RU" dirty="0" smtClean="0"/>
              <a:t>в) ике нокта.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268931"/>
          </a:xfrm>
        </p:spPr>
        <p:txBody>
          <a:bodyPr/>
          <a:lstStyle/>
          <a:p>
            <a:r>
              <a:rPr lang="tt-RU" dirty="0" smtClean="0"/>
              <a:t>4. </a:t>
            </a:r>
            <a:r>
              <a:rPr lang="tt-RU" i="1" dirty="0" smtClean="0"/>
              <a:t>Бай дигән даны бар, тик чыкмаган җаны бар </a:t>
            </a:r>
            <a:r>
              <a:rPr lang="tt-RU" dirty="0" smtClean="0"/>
              <a:t> дигән җөмләнең төрен билгеләргә.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а) гади җөмлә;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ә)   теркәгечле тезмә кушма җөмлә;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иярченле кушма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җөмлә;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в) теркәгечсез тезмә кушма җөмлә.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274638"/>
            <a:ext cx="45719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043890" cy="5268931"/>
          </a:xfrm>
        </p:spPr>
        <p:txBody>
          <a:bodyPr/>
          <a:lstStyle/>
          <a:p>
            <a:r>
              <a:rPr lang="tt-RU" dirty="0" smtClean="0"/>
              <a:t>Теркәгечсез тезмә кушма җөмләнең гади җөмләләренең бәйләүче чаралары?</a:t>
            </a:r>
          </a:p>
          <a:p>
            <a:r>
              <a:rPr lang="tt-RU" dirty="0" smtClean="0"/>
              <a:t>а) кушымчалар;</a:t>
            </a:r>
          </a:p>
          <a:p>
            <a:r>
              <a:rPr lang="tt-RU" dirty="0" smtClean="0"/>
              <a:t>ә) мөнәсәбәтле сүзләр;</a:t>
            </a:r>
          </a:p>
          <a:p>
            <a:r>
              <a:rPr lang="tt-RU" dirty="0" smtClean="0"/>
              <a:t>б)   санау һәм каршы кую интона</a:t>
            </a:r>
            <a:r>
              <a:rPr lang="ru-RU" dirty="0" err="1" smtClean="0"/>
              <a:t>циясе</a:t>
            </a:r>
            <a:r>
              <a:rPr lang="ru-RU" dirty="0" smtClean="0"/>
              <a:t>;</a:t>
            </a:r>
          </a:p>
          <a:p>
            <a:r>
              <a:rPr lang="tt-RU" dirty="0" smtClean="0"/>
              <a:t>в) янәшә тору юлы.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1080" y="274638"/>
            <a:ext cx="45719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7972452" cy="5054617"/>
          </a:xfrm>
        </p:spPr>
        <p:txBody>
          <a:bodyPr/>
          <a:lstStyle/>
          <a:p>
            <a:r>
              <a:rPr lang="tt-RU" i="1" dirty="0" smtClean="0"/>
              <a:t>Ашарга  чакырдылар  кермәдем </a:t>
            </a:r>
            <a:r>
              <a:rPr lang="tt-RU" dirty="0" smtClean="0"/>
              <a:t>җөмләсендә нинди тыныш билгесе куела?</a:t>
            </a:r>
          </a:p>
          <a:p>
            <a:r>
              <a:rPr lang="tt-RU" dirty="0" smtClean="0"/>
              <a:t>а) өтер;</a:t>
            </a:r>
          </a:p>
          <a:p>
            <a:r>
              <a:rPr lang="tt-RU" dirty="0" smtClean="0"/>
              <a:t>ә)   сызык;</a:t>
            </a:r>
          </a:p>
          <a:p>
            <a:r>
              <a:rPr lang="tt-RU" dirty="0" smtClean="0"/>
              <a:t>б) ике нокта;</a:t>
            </a:r>
          </a:p>
          <a:p>
            <a:r>
              <a:rPr lang="tt-RU" dirty="0" smtClean="0"/>
              <a:t>в) тыныш билгесе куелмый.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28" y="274638"/>
            <a:ext cx="114272" cy="1143000"/>
          </a:xfrm>
        </p:spPr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85794"/>
            <a:ext cx="8043890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t-RU" sz="3300" dirty="0" smtClean="0"/>
              <a:t>Бирелгән җөмләләргә синтаксик анализ ясарга:</a:t>
            </a:r>
          </a:p>
          <a:p>
            <a:r>
              <a:rPr lang="tt-RU" sz="3300" i="1" dirty="0" smtClean="0"/>
              <a:t>1) Тугры бул,  холкың  да кешеләргә изгелек эшли торган булсын.</a:t>
            </a:r>
          </a:p>
          <a:p>
            <a:r>
              <a:rPr lang="tt-RU" sz="3300" i="1" dirty="0" smtClean="0"/>
              <a:t>2) Матурлык туйда кирәк, ә мәхәббәт көн дә кирәк.</a:t>
            </a:r>
          </a:p>
          <a:p>
            <a:r>
              <a:rPr lang="tt-RU" sz="3300" i="1" dirty="0" smtClean="0"/>
              <a:t>3) Хезмәтнең тире ачы – җимеше татлы.</a:t>
            </a:r>
          </a:p>
          <a:p>
            <a:r>
              <a:rPr lang="tt-RU" sz="3300" i="1" dirty="0" smtClean="0"/>
              <a:t>4) Сәламәтлек – җәүһәр, ләкин  ул  тиз югала.</a:t>
            </a:r>
          </a:p>
          <a:p>
            <a:r>
              <a:rPr lang="tt-RU" sz="3300" i="1" dirty="0" smtClean="0"/>
              <a:t>5) Эшләгез, булдыра алган һәркемнең эшләре дә уң булыр.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</TotalTime>
  <Words>620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Тезмә кушма җөмләләр</vt:lpstr>
      <vt:lpstr>Дәрес  максаты </vt:lpstr>
      <vt:lpstr>Тест сораулары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Тезмә кушма җөмлә</dc:title>
  <dc:creator>Ильгина</dc:creator>
  <cp:lastModifiedBy>Ильгина</cp:lastModifiedBy>
  <cp:revision>15</cp:revision>
  <dcterms:created xsi:type="dcterms:W3CDTF">2012-05-20T08:05:35Z</dcterms:created>
  <dcterms:modified xsi:type="dcterms:W3CDTF">2012-05-20T10:17:16Z</dcterms:modified>
</cp:coreProperties>
</file>