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8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14488"/>
            <a:ext cx="85725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Сочинение по картине А.Герасимова «После дождя»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(«Мокрая терраса»)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572008"/>
            <a:ext cx="7500990" cy="14112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Александр Михайлович Герасимов</a:t>
            </a:r>
          </a:p>
          <a:p>
            <a:pPr algn="ctr">
              <a:buNone/>
            </a:pPr>
            <a:r>
              <a:rPr lang="ru-RU" sz="3600" b="1" dirty="0" smtClean="0"/>
              <a:t>1881 - 1963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2695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3971924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«Ленин на трибуне»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948005" cy="40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219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4857760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«Сталин </a:t>
            </a:r>
            <a:r>
              <a:rPr lang="ru-RU" sz="2800" dirty="0" smtClean="0"/>
              <a:t>и </a:t>
            </a:r>
            <a:r>
              <a:rPr lang="ru-RU" sz="2800" dirty="0" smtClean="0"/>
              <a:t>Ворошилов </a:t>
            </a:r>
            <a:r>
              <a:rPr lang="ru-RU" sz="2800" dirty="0" smtClean="0"/>
              <a:t>в </a:t>
            </a:r>
            <a:r>
              <a:rPr lang="ru-RU" sz="2800" dirty="0" smtClean="0"/>
              <a:t>Кремле»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429264"/>
            <a:ext cx="3714744" cy="92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«Полдень. </a:t>
            </a:r>
            <a:br>
              <a:rPr lang="ru-RU" sz="3200" b="1" dirty="0" smtClean="0"/>
            </a:br>
            <a:r>
              <a:rPr lang="ru-RU" sz="3200" b="1" dirty="0" smtClean="0"/>
              <a:t>Теплый дождь»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928670"/>
            <a:ext cx="3328982" cy="785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«Полевые цветы»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833818" cy="333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3286128" cy="475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Картина«После </a:t>
            </a:r>
            <a:r>
              <a:rPr lang="ru-RU" sz="3200" b="1" dirty="0" smtClean="0"/>
              <a:t>дождя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/>
              <a:t>(«Мокрая терраса</a:t>
            </a:r>
            <a:r>
              <a:rPr lang="ru-RU" sz="3200" b="1" dirty="0" smtClean="0"/>
              <a:t>») написана в </a:t>
            </a:r>
            <a:r>
              <a:rPr lang="ru-RU" sz="3200" b="1" dirty="0" smtClean="0"/>
              <a:t>1935 году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8041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400948" cy="49545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/>
              <a:t>Дождик прошёл по садовой дорожке.</a:t>
            </a:r>
          </a:p>
          <a:p>
            <a:pPr>
              <a:buNone/>
            </a:pPr>
            <a:r>
              <a:rPr lang="ru-RU" sz="3500" b="1" dirty="0" smtClean="0"/>
              <a:t>Капли на ветках висят, как серёжки.</a:t>
            </a:r>
          </a:p>
          <a:p>
            <a:pPr>
              <a:buNone/>
            </a:pPr>
            <a:r>
              <a:rPr lang="ru-RU" sz="3500" b="1" dirty="0" smtClean="0"/>
              <a:t>Тронешь берёзку – она встрепенётся</a:t>
            </a:r>
          </a:p>
          <a:p>
            <a:pPr>
              <a:buNone/>
            </a:pPr>
            <a:r>
              <a:rPr lang="ru-RU" sz="3500" b="1" dirty="0" smtClean="0"/>
              <a:t>И засмеётся. До слёз засмеётся.</a:t>
            </a:r>
          </a:p>
          <a:p>
            <a:pPr>
              <a:buNone/>
            </a:pPr>
            <a:r>
              <a:rPr lang="ru-RU" sz="3500" b="1" dirty="0" smtClean="0"/>
              <a:t>Дождь прошуршал по широкому лугу,</a:t>
            </a:r>
          </a:p>
          <a:p>
            <a:pPr>
              <a:buNone/>
            </a:pPr>
            <a:r>
              <a:rPr lang="ru-RU" sz="3500" b="1" dirty="0" smtClean="0"/>
              <a:t>Даже цветы удивились друг другу:</a:t>
            </a:r>
          </a:p>
          <a:p>
            <a:pPr>
              <a:buNone/>
            </a:pPr>
            <a:r>
              <a:rPr lang="ru-RU" sz="3500" b="1" dirty="0" smtClean="0"/>
              <a:t>В чашечках листьев, на каждой травинке</a:t>
            </a:r>
          </a:p>
          <a:p>
            <a:pPr>
              <a:buNone/>
            </a:pPr>
            <a:r>
              <a:rPr lang="ru-RU" sz="3500" b="1" dirty="0" smtClean="0"/>
              <a:t>По огонёчку, по </a:t>
            </a:r>
            <a:r>
              <a:rPr lang="ru-RU" sz="3500" b="1" dirty="0" err="1" smtClean="0"/>
              <a:t>серебринке</a:t>
            </a:r>
            <a:r>
              <a:rPr lang="ru-RU" sz="3500" b="1" dirty="0" smtClean="0"/>
              <a:t>.</a:t>
            </a:r>
          </a:p>
          <a:p>
            <a:pPr algn="r">
              <a:buNone/>
            </a:pPr>
            <a:r>
              <a:rPr lang="ru-RU" sz="3500" b="1" dirty="0" smtClean="0"/>
              <a:t>Александр Яшин</a:t>
            </a:r>
            <a:endParaRPr lang="ru-RU" sz="35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143800" cy="3328997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Картина</a:t>
            </a:r>
            <a:r>
              <a:rPr lang="ru-RU" b="1" dirty="0" smtClean="0"/>
              <a:t>, перила, терраса, опрокинутый стакан, цветы в стеклянной вазе, лепестки, деревянный стол, скамейка, тень от перил, сарай на заднем плане, трава, блики на дощатом полу, тёплые тона, колорит, виднеется вдалеке.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Картина«После </a:t>
            </a:r>
            <a:r>
              <a:rPr lang="ru-RU" sz="3200" b="1" dirty="0" smtClean="0"/>
              <a:t>дождя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/>
              <a:t>(«Мокрая терраса</a:t>
            </a:r>
            <a:r>
              <a:rPr lang="ru-RU" sz="3200" b="1" dirty="0" smtClean="0"/>
              <a:t>») написана в </a:t>
            </a:r>
            <a:r>
              <a:rPr lang="ru-RU" sz="3200" b="1" dirty="0" smtClean="0"/>
              <a:t>1935 году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8041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043494" cy="10112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План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10" y="1785926"/>
            <a:ext cx="6358014" cy="2828932"/>
          </a:xfrm>
        </p:spPr>
        <p:txBody>
          <a:bodyPr/>
          <a:lstStyle/>
          <a:p>
            <a:pPr marL="0">
              <a:buNone/>
            </a:pPr>
            <a:r>
              <a:rPr lang="ru-RU" dirty="0" smtClean="0"/>
              <a:t>1. Творчество А.М. Герасимова.</a:t>
            </a:r>
          </a:p>
          <a:p>
            <a:pPr marL="0">
              <a:buNone/>
            </a:pPr>
            <a:r>
              <a:rPr lang="ru-RU" dirty="0" smtClean="0"/>
              <a:t>2. Мокрая терраса и </a:t>
            </a:r>
            <a:r>
              <a:rPr lang="ru-RU" dirty="0" smtClean="0"/>
              <a:t>предметы, находящиеся </a:t>
            </a:r>
            <a:r>
              <a:rPr lang="ru-RU" dirty="0" smtClean="0"/>
              <a:t>на ней.</a:t>
            </a:r>
          </a:p>
          <a:p>
            <a:pPr marL="0">
              <a:buNone/>
            </a:pPr>
            <a:r>
              <a:rPr lang="ru-RU" dirty="0" smtClean="0"/>
              <a:t>3. Сад после дождя.</a:t>
            </a:r>
          </a:p>
          <a:p>
            <a:pPr marL="0">
              <a:buNone/>
            </a:pPr>
            <a:r>
              <a:rPr lang="ru-RU" dirty="0" smtClean="0"/>
              <a:t>4. Мое впечатление от картины.</a:t>
            </a:r>
          </a:p>
          <a:p>
            <a:pPr marL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«Ленин на трибуне»</vt:lpstr>
      <vt:lpstr>«Полдень.  Теплый дождь»</vt:lpstr>
      <vt:lpstr>Картина«После дождя»  («Мокрая терраса») написана в 1935 году</vt:lpstr>
      <vt:lpstr>Слайд 6</vt:lpstr>
      <vt:lpstr>Слайд 7</vt:lpstr>
      <vt:lpstr>Картина«После дождя»  («Мокрая терраса») написана в 1935 году</vt:lpstr>
      <vt:lpstr>План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КомпДом</cp:lastModifiedBy>
  <cp:revision>12</cp:revision>
  <dcterms:created xsi:type="dcterms:W3CDTF">2014-07-03T07:22:26Z</dcterms:created>
  <dcterms:modified xsi:type="dcterms:W3CDTF">2014-09-29T14:50:02Z</dcterms:modified>
</cp:coreProperties>
</file>