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3" r:id="rId2"/>
    <p:sldId id="256" r:id="rId3"/>
    <p:sldId id="257" r:id="rId4"/>
    <p:sldId id="260" r:id="rId5"/>
    <p:sldId id="258"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079437DE-5578-4343-ABF8-C139295D8203}"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79437DE-5578-4343-ABF8-C139295D8203}"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79437DE-5578-4343-ABF8-C139295D8203}"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79437DE-5578-4343-ABF8-C139295D820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70542862-B98D-48E3-BBDC-957B44D82128}" type="datetimeFigureOut">
              <a:rPr lang="ru-RU" smtClean="0"/>
              <a:pPr/>
              <a:t>08.11.2015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79437DE-5578-4343-ABF8-C139295D8203}"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0542862-B98D-48E3-BBDC-957B44D82128}" type="datetimeFigureOut">
              <a:rPr lang="ru-RU" smtClean="0"/>
              <a:pPr/>
              <a:t>08.11.2015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79437DE-5578-4343-ABF8-C139295D8203}"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_________Microsoft_Word1.docx"/></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620688"/>
            <a:ext cx="7406640" cy="2664296"/>
          </a:xfrm>
        </p:spPr>
        <p:txBody>
          <a:bodyPr>
            <a:normAutofit fontScale="90000"/>
          </a:bodyPr>
          <a:lstStyle/>
          <a:p>
            <a:pPr algn="ctr"/>
            <a:r>
              <a:rPr lang="ru-RU" b="1" dirty="0" smtClean="0"/>
              <a:t>Презентация к родительскому      собранию в 6 классе</a:t>
            </a:r>
            <a:br>
              <a:rPr lang="ru-RU" b="1" dirty="0" smtClean="0"/>
            </a:br>
            <a:r>
              <a:rPr lang="ru-RU" b="1" dirty="0" smtClean="0"/>
              <a:t>«Забота о ребенке»</a:t>
            </a:r>
            <a:br>
              <a:rPr lang="ru-RU" b="1" dirty="0" smtClean="0"/>
            </a:br>
            <a:endParaRPr lang="ru-RU" b="1" dirty="0"/>
          </a:p>
        </p:txBody>
      </p:sp>
      <p:sp>
        <p:nvSpPr>
          <p:cNvPr id="3" name="Подзаголовок 2"/>
          <p:cNvSpPr>
            <a:spLocks noGrp="1"/>
          </p:cNvSpPr>
          <p:nvPr>
            <p:ph type="subTitle" idx="1"/>
          </p:nvPr>
        </p:nvSpPr>
        <p:spPr>
          <a:xfrm>
            <a:off x="1979712" y="4653136"/>
            <a:ext cx="5796136" cy="1752600"/>
          </a:xfrm>
        </p:spPr>
        <p:txBody>
          <a:bodyPr>
            <a:normAutofit/>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836854"/>
          </a:xfrm>
        </p:spPr>
        <p:txBody>
          <a:bodyPr>
            <a:normAutofit fontScale="90000"/>
          </a:bodyPr>
          <a:lstStyle/>
          <a:p>
            <a:r>
              <a:rPr lang="ru-RU" sz="5400" b="1" smtClean="0">
                <a:solidFill>
                  <a:schemeClr val="accent1">
                    <a:lumMod val="75000"/>
                  </a:schemeClr>
                </a:solidFill>
              </a:rPr>
              <a:t>Мера заботы о ребенке</a:t>
            </a:r>
            <a:endParaRPr lang="ru-RU" sz="5400" b="1" dirty="0">
              <a:solidFill>
                <a:schemeClr val="accent1">
                  <a:lumMod val="75000"/>
                </a:schemeClr>
              </a:solidFill>
            </a:endParaRPr>
          </a:p>
        </p:txBody>
      </p:sp>
      <p:sp>
        <p:nvSpPr>
          <p:cNvPr id="3" name="Подзаголовок 2"/>
          <p:cNvSpPr>
            <a:spLocks noGrp="1"/>
          </p:cNvSpPr>
          <p:nvPr>
            <p:ph type="subTitle" idx="1"/>
          </p:nvPr>
        </p:nvSpPr>
        <p:spPr>
          <a:xfrm>
            <a:off x="1403648" y="4581128"/>
            <a:ext cx="7406640" cy="1752600"/>
          </a:xfrm>
        </p:spPr>
        <p:txBody>
          <a:bodyPr/>
          <a:lstStyle/>
          <a:p>
            <a:r>
              <a:rPr lang="ru-RU" b="1" smtClean="0">
                <a:solidFill>
                  <a:schemeClr val="accent1">
                    <a:lumMod val="75000"/>
                  </a:schemeClr>
                </a:solidFill>
              </a:rPr>
              <a:t>Цель: </a:t>
            </a:r>
            <a:r>
              <a:rPr lang="ru-RU" b="1" smtClean="0"/>
              <a:t>определить степень проявления заботы родителей по отношению к собственному ребенку</a:t>
            </a:r>
            <a:endParaRPr lang="ru-RU" b="1" dirty="0"/>
          </a:p>
        </p:txBody>
      </p:sp>
      <p:pic>
        <p:nvPicPr>
          <p:cNvPr id="1026" name="Picture 2" descr="C:\Users\татьяна\Desktop\картинки 3 класс\1.jpeg"/>
          <p:cNvPicPr>
            <a:picLocks noChangeAspect="1" noChangeArrowheads="1"/>
          </p:cNvPicPr>
          <p:nvPr/>
        </p:nvPicPr>
        <p:blipFill>
          <a:blip r:embed="rId2" cstate="print"/>
          <a:srcRect/>
          <a:stretch>
            <a:fillRect/>
          </a:stretch>
        </p:blipFill>
        <p:spPr bwMode="auto">
          <a:xfrm>
            <a:off x="3059832" y="1484784"/>
            <a:ext cx="3333750" cy="30194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chemeClr val="accent1"/>
                </a:solidFill>
              </a:rPr>
              <a:t>Проанализируйте 15                      утверждений</a:t>
            </a:r>
            <a:endParaRPr lang="ru-RU" b="1" dirty="0">
              <a:solidFill>
                <a:schemeClr val="accent1"/>
              </a:solidFill>
            </a:endParaRPr>
          </a:p>
        </p:txBody>
      </p:sp>
      <p:sp>
        <p:nvSpPr>
          <p:cNvPr id="3" name="Содержимое 2"/>
          <p:cNvSpPr>
            <a:spLocks noGrp="1"/>
          </p:cNvSpPr>
          <p:nvPr>
            <p:ph idx="1"/>
          </p:nvPr>
        </p:nvSpPr>
        <p:spPr>
          <a:xfrm>
            <a:off x="1435608" y="2636912"/>
            <a:ext cx="7498080" cy="4221088"/>
          </a:xfrm>
        </p:spPr>
        <p:txBody>
          <a:bodyPr>
            <a:normAutofit/>
          </a:bodyPr>
          <a:lstStyle/>
          <a:p>
            <a:pPr>
              <a:buNone/>
            </a:pPr>
            <a:r>
              <a:rPr lang="ru-RU" dirty="0" smtClean="0"/>
              <a:t>               </a:t>
            </a:r>
          </a:p>
          <a:p>
            <a:pPr>
              <a:buNone/>
            </a:pPr>
            <a:r>
              <a:rPr lang="ru-RU" dirty="0" smtClean="0"/>
              <a:t>                         </a:t>
            </a:r>
            <a:r>
              <a:rPr lang="ru-RU" b="1" dirty="0" smtClean="0">
                <a:solidFill>
                  <a:schemeClr val="accent1">
                    <a:lumMod val="75000"/>
                  </a:schemeClr>
                </a:solidFill>
              </a:rPr>
              <a:t>Шкала оценок:</a:t>
            </a:r>
          </a:p>
          <a:p>
            <a:r>
              <a:rPr lang="ru-RU" b="1" dirty="0" smtClean="0"/>
              <a:t>1 – категорически не согласен</a:t>
            </a:r>
          </a:p>
          <a:p>
            <a:r>
              <a:rPr lang="ru-RU" b="1" dirty="0" smtClean="0"/>
              <a:t>2- мне трудно с этим согласиться</a:t>
            </a:r>
          </a:p>
          <a:p>
            <a:r>
              <a:rPr lang="ru-RU" b="1" dirty="0" smtClean="0"/>
              <a:t>3- может быть это и верно</a:t>
            </a:r>
          </a:p>
          <a:p>
            <a:r>
              <a:rPr lang="ru-RU" b="1" dirty="0" smtClean="0"/>
              <a:t>4- совершенно верно. Я с этим согласен</a:t>
            </a:r>
            <a:endParaRPr lang="ru-RU" b="1" dirty="0"/>
          </a:p>
        </p:txBody>
      </p:sp>
      <p:pic>
        <p:nvPicPr>
          <p:cNvPr id="2050" name="Picture 2" descr="C:\Users\татьяна\Desktop\картинки 2 класс\картинка учеников.jpeg"/>
          <p:cNvPicPr>
            <a:picLocks noChangeAspect="1" noChangeArrowheads="1"/>
          </p:cNvPicPr>
          <p:nvPr/>
        </p:nvPicPr>
        <p:blipFill>
          <a:blip r:embed="rId2" cstate="print"/>
          <a:srcRect/>
          <a:stretch>
            <a:fillRect/>
          </a:stretch>
        </p:blipFill>
        <p:spPr bwMode="auto">
          <a:xfrm>
            <a:off x="2699792" y="1484784"/>
            <a:ext cx="5256584" cy="1800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899592" y="1988840"/>
            <a:ext cx="8034096" cy="4869160"/>
          </a:xfrm>
        </p:spPr>
        <p:txBody>
          <a:bodyPr/>
          <a:lstStyle/>
          <a:p>
            <a:endParaRPr lang="ru-RU" dirty="0"/>
          </a:p>
        </p:txBody>
      </p:sp>
      <p:graphicFrame>
        <p:nvGraphicFramePr>
          <p:cNvPr id="2050" name="Object 2"/>
          <p:cNvGraphicFramePr>
            <a:graphicFrameLocks noChangeAspect="1"/>
          </p:cNvGraphicFramePr>
          <p:nvPr/>
        </p:nvGraphicFramePr>
        <p:xfrm>
          <a:off x="503040" y="0"/>
          <a:ext cx="8640960" cy="6602412"/>
        </p:xfrm>
        <a:graphic>
          <a:graphicData uri="http://schemas.openxmlformats.org/presentationml/2006/ole">
            <mc:AlternateContent xmlns:mc="http://schemas.openxmlformats.org/markup-compatibility/2006">
              <mc:Choice xmlns:v="urn:schemas-microsoft-com:vml" Requires="v">
                <p:oleObj spid="_x0000_s2052" name="Документ" r:id="rId4" imgW="5946213" imgH="6601654" progId="Word.Document.12">
                  <p:embed/>
                </p:oleObj>
              </mc:Choice>
              <mc:Fallback>
                <p:oleObj name="Документ" r:id="rId4" imgW="5946213" imgH="6601654"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040" y="0"/>
                        <a:ext cx="8640960" cy="660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t>Итоги:</a:t>
            </a:r>
            <a:endParaRPr lang="ru-RU" b="1" dirty="0"/>
          </a:p>
        </p:txBody>
      </p:sp>
      <p:sp>
        <p:nvSpPr>
          <p:cNvPr id="3" name="Содержимое 2"/>
          <p:cNvSpPr>
            <a:spLocks noGrp="1"/>
          </p:cNvSpPr>
          <p:nvPr>
            <p:ph idx="1"/>
          </p:nvPr>
        </p:nvSpPr>
        <p:spPr>
          <a:xfrm>
            <a:off x="179512" y="1196752"/>
            <a:ext cx="6377912" cy="5328592"/>
          </a:xfrm>
        </p:spPr>
        <p:txBody>
          <a:bodyPr>
            <a:normAutofit fontScale="92500" lnSpcReduction="10000"/>
          </a:bodyPr>
          <a:lstStyle/>
          <a:p>
            <a:r>
              <a:rPr lang="ru-RU" b="1" dirty="0" smtClean="0">
                <a:solidFill>
                  <a:srgbClr val="C00000"/>
                </a:solidFill>
              </a:rPr>
              <a:t>40 баллов и выше </a:t>
            </a:r>
            <a:r>
              <a:rPr lang="ru-RU" dirty="0" smtClean="0"/>
              <a:t>– все ваши усилия направлены на то, чтобы интересы вашего ребенка были надежно защищены. Однако это вскоре может вызвать протест. Ваш ребенок личностно зависит от вас, что не способствует формированию его интересов, самооценки. У него не развивается умение самостоятельно принимать решения и нести свой груз ответственности за них</a:t>
            </a:r>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6444208" y="2636912"/>
            <a:ext cx="2699792" cy="4221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1435608" y="188640"/>
            <a:ext cx="7498080" cy="85998"/>
          </a:xfrm>
        </p:spPr>
        <p:txBody>
          <a:bodyPr>
            <a:normAutofit fontScale="90000"/>
          </a:bodyPr>
          <a:lstStyle/>
          <a:p>
            <a:endParaRPr lang="ru-RU" dirty="0"/>
          </a:p>
        </p:txBody>
      </p:sp>
      <p:sp>
        <p:nvSpPr>
          <p:cNvPr id="3" name="Содержимое 2"/>
          <p:cNvSpPr>
            <a:spLocks noGrp="1"/>
          </p:cNvSpPr>
          <p:nvPr>
            <p:ph idx="1"/>
          </p:nvPr>
        </p:nvSpPr>
        <p:spPr>
          <a:xfrm>
            <a:off x="0" y="0"/>
            <a:ext cx="5873856" cy="5987752"/>
          </a:xfrm>
        </p:spPr>
        <p:txBody>
          <a:bodyPr>
            <a:normAutofit fontScale="92500" lnSpcReduction="10000"/>
          </a:bodyPr>
          <a:lstStyle/>
          <a:p>
            <a:r>
              <a:rPr lang="ru-RU" b="1" dirty="0" smtClean="0">
                <a:solidFill>
                  <a:srgbClr val="C00000"/>
                </a:solidFill>
              </a:rPr>
              <a:t>25 – 40 баллов </a:t>
            </a:r>
            <a:r>
              <a:rPr lang="ru-RU" dirty="0" smtClean="0"/>
              <a:t>– Вы заняли верную позицию в воспитании своего ребенка. Он получает достаточное количество внимания и заботы старших, но при этом получает возможность проявлять свою независимость и взрослость.</a:t>
            </a:r>
          </a:p>
          <a:p>
            <a:r>
              <a:rPr lang="ru-RU" b="1" dirty="0" smtClean="0">
                <a:solidFill>
                  <a:srgbClr val="C00000"/>
                </a:solidFill>
              </a:rPr>
              <a:t>Меньше 25 баллов </a:t>
            </a:r>
            <a:r>
              <a:rPr lang="ru-RU" dirty="0" smtClean="0"/>
              <a:t>– Вы мало уделяете внимания вопросам воспитания своего ребенка. Вас больше волнуют ваши проблемы на работе и супружеские взаимоотношения</a:t>
            </a:r>
            <a:endParaRPr lang="ru-RU" dirty="0"/>
          </a:p>
        </p:txBody>
      </p:sp>
      <p:pic>
        <p:nvPicPr>
          <p:cNvPr id="4099" name="Picture 3"/>
          <p:cNvPicPr>
            <a:picLocks noChangeAspect="1" noChangeArrowheads="1"/>
          </p:cNvPicPr>
          <p:nvPr/>
        </p:nvPicPr>
        <p:blipFill>
          <a:blip r:embed="rId2" cstate="print"/>
          <a:srcRect/>
          <a:stretch>
            <a:fillRect/>
          </a:stretch>
        </p:blipFill>
        <p:spPr bwMode="auto">
          <a:xfrm>
            <a:off x="6124575" y="2276872"/>
            <a:ext cx="3019425"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88</TotalTime>
  <Words>174</Words>
  <Application>Microsoft Office PowerPoint</Application>
  <PresentationFormat>Экран (4:3)</PresentationFormat>
  <Paragraphs>14</Paragraphs>
  <Slides>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6</vt:i4>
      </vt:variant>
    </vt:vector>
  </HeadingPairs>
  <TitlesOfParts>
    <vt:vector size="8" baseType="lpstr">
      <vt:lpstr>Солнцестояние</vt:lpstr>
      <vt:lpstr>Документ</vt:lpstr>
      <vt:lpstr>Презентация к родительскому      собранию в 6 классе «Забота о ребенке» </vt:lpstr>
      <vt:lpstr>Мера заботы о ребенке</vt:lpstr>
      <vt:lpstr>Проанализируйте 15                      утверждений</vt:lpstr>
      <vt:lpstr>Презентация PowerPoint</vt:lpstr>
      <vt:lpstr>          Итоги:</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Мера заботы о ребенке</dc:title>
  <dc:creator>татьяна</dc:creator>
  <cp:lastModifiedBy>User</cp:lastModifiedBy>
  <cp:revision>10</cp:revision>
  <dcterms:created xsi:type="dcterms:W3CDTF">2014-03-12T13:55:13Z</dcterms:created>
  <dcterms:modified xsi:type="dcterms:W3CDTF">2015-11-08T01:41:34Z</dcterms:modified>
</cp:coreProperties>
</file>