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57" r:id="rId5"/>
    <p:sldId id="260" r:id="rId6"/>
    <p:sldId id="258" r:id="rId7"/>
    <p:sldId id="262" r:id="rId8"/>
    <p:sldId id="261" r:id="rId9"/>
    <p:sldId id="264" r:id="rId10"/>
    <p:sldId id="268" r:id="rId11"/>
    <p:sldId id="269" r:id="rId12"/>
    <p:sldId id="270" r:id="rId13"/>
    <p:sldId id="25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814E-4222-4DF1-97DB-DF78B59198B8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92DA-9B96-4D06-BDC1-96B9CBA91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814E-4222-4DF1-97DB-DF78B59198B8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92DA-9B96-4D06-BDC1-96B9CBA91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814E-4222-4DF1-97DB-DF78B59198B8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92DA-9B96-4D06-BDC1-96B9CBA91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814E-4222-4DF1-97DB-DF78B59198B8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92DA-9B96-4D06-BDC1-96B9CBA91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814E-4222-4DF1-97DB-DF78B59198B8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92DA-9B96-4D06-BDC1-96B9CBA91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814E-4222-4DF1-97DB-DF78B59198B8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92DA-9B96-4D06-BDC1-96B9CBA91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814E-4222-4DF1-97DB-DF78B59198B8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92DA-9B96-4D06-BDC1-96B9CBA91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814E-4222-4DF1-97DB-DF78B59198B8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92DA-9B96-4D06-BDC1-96B9CBA91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814E-4222-4DF1-97DB-DF78B59198B8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92DA-9B96-4D06-BDC1-96B9CBA91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814E-4222-4DF1-97DB-DF78B59198B8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92DA-9B96-4D06-BDC1-96B9CBA91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814E-4222-4DF1-97DB-DF78B59198B8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92DA-9B96-4D06-BDC1-96B9CBA91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8814E-4222-4DF1-97DB-DF78B59198B8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92DA-9B96-4D06-BDC1-96B9CBA91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4500570"/>
            <a:ext cx="254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Ребусы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261" y="1500174"/>
            <a:ext cx="8073492" cy="46434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Устройства компьютера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93" t="30000" r="26153" b="33076"/>
          <a:stretch>
            <a:fillRect/>
          </a:stretch>
        </p:blipFill>
        <p:spPr bwMode="auto">
          <a:xfrm>
            <a:off x="4179092" y="1928802"/>
            <a:ext cx="23217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973" b="27273"/>
          <a:stretch>
            <a:fillRect/>
          </a:stretch>
        </p:blipFill>
        <p:spPr bwMode="auto">
          <a:xfrm>
            <a:off x="3786182" y="3714752"/>
            <a:ext cx="183356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3857628"/>
            <a:ext cx="66675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screen"/>
          <a:srcRect l="22308" t="22307" r="24615" b="22308"/>
          <a:stretch>
            <a:fillRect/>
          </a:stretch>
        </p:blipFill>
        <p:spPr bwMode="auto">
          <a:xfrm flipH="1">
            <a:off x="3000364" y="2571744"/>
            <a:ext cx="1143008" cy="107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57949" y="3143248"/>
            <a:ext cx="148371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4714">
            <a:off x="2465748" y="3511047"/>
            <a:ext cx="64294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23" t="31538" r="33846" b="33846"/>
          <a:stretch>
            <a:fillRect/>
          </a:stretch>
        </p:blipFill>
        <p:spPr bwMode="auto">
          <a:xfrm>
            <a:off x="1142976" y="2214554"/>
            <a:ext cx="1357322" cy="11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101042" cy="8572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 Сиротинова Елена Владимировна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i="1" dirty="0" smtClean="0"/>
              <a:t>учитель информатики</a:t>
            </a:r>
            <a:br>
              <a:rPr lang="ru-RU" sz="2000" i="1" dirty="0" smtClean="0"/>
            </a:br>
            <a:r>
              <a:rPr lang="ru-RU" sz="1800" i="1" dirty="0" smtClean="0"/>
              <a:t>МОУ «СОШ №1 с углубленным изучением отдельных предметов» г. Надыма</a:t>
            </a:r>
            <a:endParaRPr lang="ru-RU" sz="2000" i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500306"/>
            <a:ext cx="2119316" cy="211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интернет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2285984" y="2500306"/>
            <a:ext cx="40819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488" y="1857364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интернет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2500306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86446" y="2000240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интернет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8501090" y="2500306"/>
            <a:ext cx="40819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001024" y="6286520"/>
            <a:ext cx="1001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колонки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57158" y="1928802"/>
            <a:ext cx="8786842" cy="2643206"/>
            <a:chOff x="357158" y="1928802"/>
            <a:chExt cx="8786842" cy="264320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57158" y="2357430"/>
              <a:ext cx="192882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2214546" y="2571744"/>
              <a:ext cx="4081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643174" y="1928802"/>
              <a:ext cx="2643206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4929190" y="2571744"/>
              <a:ext cx="4081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5286380" y="2571744"/>
              <a:ext cx="4081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5643570" y="2571744"/>
              <a:ext cx="4081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000760" y="2428868"/>
              <a:ext cx="2119316" cy="2119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8021426" y="2571744"/>
              <a:ext cx="4081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8378616" y="2571744"/>
              <a:ext cx="4081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8735806" y="2571744"/>
              <a:ext cx="4081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12"/>
          <p:cNvSpPr/>
          <p:nvPr/>
        </p:nvSpPr>
        <p:spPr>
          <a:xfrm>
            <a:off x="7786710" y="6286520"/>
            <a:ext cx="1190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винчестер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28596" y="1785926"/>
            <a:ext cx="8552126" cy="3143272"/>
            <a:chOff x="428596" y="1785926"/>
            <a:chExt cx="8552126" cy="314327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 l="18584" r="17699"/>
            <a:stretch>
              <a:fillRect/>
            </a:stretch>
          </p:blipFill>
          <p:spPr bwMode="auto">
            <a:xfrm>
              <a:off x="428596" y="1785926"/>
              <a:ext cx="2000264" cy="3139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2285984" y="2500306"/>
              <a:ext cx="4081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714612" y="2357430"/>
              <a:ext cx="2571768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4572000" y="2428868"/>
              <a:ext cx="4081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4929190" y="2428868"/>
              <a:ext cx="4081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429256" y="2285992"/>
              <a:ext cx="2619382" cy="2619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8215338" y="2500306"/>
              <a:ext cx="4081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8572528" y="2500306"/>
              <a:ext cx="4081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7786710" y="6286520"/>
            <a:ext cx="955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ноутбук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 l="23076" r="21539"/>
          <a:stretch>
            <a:fillRect/>
          </a:stretch>
        </p:blipFill>
        <p:spPr bwMode="auto">
          <a:xfrm>
            <a:off x="-32" y="2500306"/>
            <a:ext cx="1857356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715272" y="62150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процессор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500034" y="1785926"/>
            <a:ext cx="8477298" cy="3143272"/>
            <a:chOff x="500034" y="1785926"/>
            <a:chExt cx="8477298" cy="3143272"/>
          </a:xfrm>
        </p:grpSpPr>
        <p:sp>
          <p:nvSpPr>
            <p:cNvPr id="5" name="TextBox 4"/>
            <p:cNvSpPr txBox="1"/>
            <p:nvPr/>
          </p:nvSpPr>
          <p:spPr>
            <a:xfrm>
              <a:off x="500034" y="1785926"/>
              <a:ext cx="17145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Т = П</a:t>
              </a:r>
              <a:endPara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6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1785918" y="2428868"/>
              <a:ext cx="428628" cy="450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2143108" y="2214554"/>
              <a:ext cx="1584088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Ц</a:t>
              </a:r>
              <a:endParaRPr lang="ru-RU" sz="1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496" y="2071678"/>
              <a:ext cx="285752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43306" y="2428868"/>
              <a:ext cx="35719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000892" y="2667006"/>
              <a:ext cx="1976440" cy="197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000892" y="2428868"/>
              <a:ext cx="35719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86644" y="2428868"/>
              <a:ext cx="35719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143768" y="6286520"/>
            <a:ext cx="178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системный блок</a:t>
            </a:r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133208" y="785794"/>
            <a:ext cx="8855589" cy="5072098"/>
            <a:chOff x="133208" y="1357298"/>
            <a:chExt cx="8855589" cy="507209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08" y="2000240"/>
              <a:ext cx="2509966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4429132"/>
              <a:ext cx="2000264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Группа 34"/>
            <p:cNvGrpSpPr/>
            <p:nvPr/>
          </p:nvGrpSpPr>
          <p:grpSpPr>
            <a:xfrm>
              <a:off x="928662" y="1357298"/>
              <a:ext cx="8060135" cy="3286148"/>
              <a:chOff x="928662" y="1357298"/>
              <a:chExt cx="8060135" cy="3286148"/>
            </a:xfrm>
          </p:grpSpPr>
          <p:pic>
            <p:nvPicPr>
              <p:cNvPr id="15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flipH="1">
                <a:off x="1785918" y="2214554"/>
                <a:ext cx="4081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flipH="1">
                <a:off x="2143108" y="2214554"/>
                <a:ext cx="4081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928662" y="1357298"/>
                <a:ext cx="57259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cap="none" spc="0" dirty="0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В</a:t>
                </a:r>
                <a:endParaRPr lang="ru-RU" sz="5400" b="1" cap="none" spc="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 rot="16200000" flipH="1">
                <a:off x="1000100" y="1571612"/>
                <a:ext cx="428628" cy="428628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10800000" flipV="1">
                <a:off x="928663" y="1571610"/>
                <a:ext cx="500067" cy="42862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868" y="2285992"/>
                <a:ext cx="1976440" cy="1976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000364" y="2214554"/>
                <a:ext cx="357190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357554" y="2214554"/>
                <a:ext cx="357190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flipH="1">
                <a:off x="5306814" y="4214818"/>
                <a:ext cx="4081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flipH="1">
                <a:off x="5643570" y="4214818"/>
                <a:ext cx="4081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flipH="1">
                <a:off x="6000760" y="4214818"/>
                <a:ext cx="4081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3570" y="1928802"/>
                <a:ext cx="1976440" cy="1976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572132" y="2214554"/>
                <a:ext cx="357190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857884" y="2214554"/>
                <a:ext cx="357190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286380" y="2214554"/>
                <a:ext cx="357190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Прямоугольник 33"/>
              <p:cNvSpPr/>
              <p:nvPr/>
            </p:nvSpPr>
            <p:spPr>
              <a:xfrm>
                <a:off x="7649968" y="2214554"/>
                <a:ext cx="1338829" cy="22159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13800" b="1" cap="none" spc="0" dirty="0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Й</a:t>
                </a:r>
                <a:endParaRPr lang="ru-RU" sz="13800" b="1" cap="none" spc="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86710" y="628652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монитор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1643050"/>
            <a:ext cx="8786842" cy="3238501"/>
            <a:chOff x="0" y="1643050"/>
            <a:chExt cx="8786842" cy="32385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785926"/>
              <a:ext cx="3095625" cy="30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Группа 8"/>
            <p:cNvGrpSpPr/>
            <p:nvPr/>
          </p:nvGrpSpPr>
          <p:grpSpPr>
            <a:xfrm>
              <a:off x="2143108" y="1643050"/>
              <a:ext cx="6643734" cy="3238501"/>
              <a:chOff x="2143108" y="1643050"/>
              <a:chExt cx="6643734" cy="3238501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43174" y="1785926"/>
                <a:ext cx="3095625" cy="309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3636" y="2071678"/>
                <a:ext cx="2643206" cy="2643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0" name="Picture 6" descr="накопитель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143108" y="1643050"/>
                <a:ext cx="660403" cy="857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накопитель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286380" y="1643050"/>
                <a:ext cx="660403" cy="857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1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6072198" y="2857496"/>
                <a:ext cx="8807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85720" y="1714488"/>
            <a:ext cx="7980622" cy="3786182"/>
            <a:chOff x="285720" y="1714488"/>
            <a:chExt cx="7980622" cy="378618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85720" y="1714488"/>
              <a:ext cx="3786182" cy="3786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Группа 7"/>
            <p:cNvGrpSpPr/>
            <p:nvPr/>
          </p:nvGrpSpPr>
          <p:grpSpPr>
            <a:xfrm>
              <a:off x="3714744" y="1714488"/>
              <a:ext cx="4551598" cy="3143272"/>
              <a:chOff x="3714744" y="1714488"/>
              <a:chExt cx="4551598" cy="3143272"/>
            </a:xfrm>
          </p:grpSpPr>
          <p:pic>
            <p:nvPicPr>
              <p:cNvPr id="3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flipH="1">
                <a:off x="3714744" y="2357430"/>
                <a:ext cx="4081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flipH="1">
                <a:off x="4071934" y="2357430"/>
                <a:ext cx="4081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4786314" y="1714488"/>
                <a:ext cx="3143272" cy="3143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flipH="1">
                <a:off x="7858148" y="2428868"/>
                <a:ext cx="4081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" name="Прямоугольник 6"/>
          <p:cNvSpPr/>
          <p:nvPr/>
        </p:nvSpPr>
        <p:spPr>
          <a:xfrm>
            <a:off x="8001024" y="6286520"/>
            <a:ext cx="876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мышка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66" t="20408" r="22450" b="28571"/>
          <a:stretch>
            <a:fillRect/>
          </a:stretch>
        </p:blipFill>
        <p:spPr bwMode="auto">
          <a:xfrm rot="2314631">
            <a:off x="540639" y="2357431"/>
            <a:ext cx="25689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1428736"/>
            <a:ext cx="3476638" cy="34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571472" y="1785926"/>
            <a:ext cx="8215338" cy="2762258"/>
            <a:chOff x="571472" y="1785926"/>
            <a:chExt cx="8215338" cy="2762258"/>
          </a:xfrm>
        </p:grpSpPr>
        <p:pic>
          <p:nvPicPr>
            <p:cNvPr id="4" name="Picture 6" descr="накопитель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71472" y="1785926"/>
              <a:ext cx="660403" cy="857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214678" y="2714620"/>
              <a:ext cx="1833564" cy="183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интерне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flipH="1">
              <a:off x="8215338" y="2143116"/>
              <a:ext cx="571472" cy="60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7715272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монитор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85720" y="1500174"/>
            <a:ext cx="8524377" cy="3913139"/>
            <a:chOff x="285720" y="1500174"/>
            <a:chExt cx="8524377" cy="391313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85720" y="1500174"/>
              <a:ext cx="6453211" cy="3524253"/>
              <a:chOff x="285720" y="1500174"/>
              <a:chExt cx="6453211" cy="3524253"/>
            </a:xfrm>
          </p:grpSpPr>
          <p:pic>
            <p:nvPicPr>
              <p:cNvPr id="17410" name="Picture 2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85720" y="2071678"/>
                <a:ext cx="2928958" cy="2928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flipH="1">
                <a:off x="2000232" y="1785926"/>
                <a:ext cx="571472" cy="600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flipH="1">
                <a:off x="2500298" y="1714488"/>
                <a:ext cx="571472" cy="600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flipH="1">
                <a:off x="2500298" y="1785926"/>
                <a:ext cx="571472" cy="600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flipH="1">
                <a:off x="3000364" y="1785926"/>
                <a:ext cx="571472" cy="600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2" name="Picture 4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643306" y="1928802"/>
                <a:ext cx="3095625" cy="309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3" name="Picture 5" descr="память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4429124" y="1500174"/>
                <a:ext cx="1706271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Прямоугольник 9"/>
            <p:cNvSpPr/>
            <p:nvPr/>
          </p:nvSpPr>
          <p:spPr>
            <a:xfrm>
              <a:off x="6929454" y="1643050"/>
              <a:ext cx="1880643" cy="37702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39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Ь</a:t>
              </a:r>
              <a:endParaRPr lang="ru-RU" sz="239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001024" y="6286520"/>
            <a:ext cx="92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память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572364" y="62150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клавиатура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904871" y="1500174"/>
            <a:ext cx="7453343" cy="3297586"/>
            <a:chOff x="357158" y="1500174"/>
            <a:chExt cx="7453343" cy="3297586"/>
          </a:xfrm>
        </p:grpSpPr>
        <p:pic>
          <p:nvPicPr>
            <p:cNvPr id="3" name="Picture 7" descr="интернет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flipH="1">
              <a:off x="2000232" y="1500174"/>
              <a:ext cx="571472" cy="60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7" descr="интернет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flipH="1">
              <a:off x="2500298" y="1500174"/>
              <a:ext cx="571472" cy="60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429256" y="1546232"/>
              <a:ext cx="2381245" cy="266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Группа 12"/>
            <p:cNvGrpSpPr/>
            <p:nvPr/>
          </p:nvGrpSpPr>
          <p:grpSpPr>
            <a:xfrm>
              <a:off x="5786446" y="1857364"/>
              <a:ext cx="714380" cy="642942"/>
              <a:chOff x="6643702" y="2214554"/>
              <a:chExt cx="714380" cy="642942"/>
            </a:xfrm>
          </p:grpSpPr>
          <p:pic>
            <p:nvPicPr>
              <p:cNvPr id="15365" name="Picture 5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6715140" y="2214554"/>
                <a:ext cx="642942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643702" y="2214554"/>
                <a:ext cx="714380" cy="642942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10800000" flipV="1">
                <a:off x="6643702" y="2214554"/>
                <a:ext cx="714380" cy="642942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57158" y="2071678"/>
              <a:ext cx="2143140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3571868" y="1643050"/>
              <a:ext cx="1731564" cy="31547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99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</a:t>
              </a:r>
              <a:endParaRPr lang="ru-RU" sz="199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428596" y="1619259"/>
            <a:ext cx="7786710" cy="3119416"/>
            <a:chOff x="428596" y="1619259"/>
            <a:chExt cx="7786710" cy="3119416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8596" y="1619259"/>
              <a:ext cx="3095625" cy="30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3000364" y="1714488"/>
              <a:ext cx="571472" cy="60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333895" y="1643050"/>
              <a:ext cx="3095625" cy="30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7143768" y="1714488"/>
              <a:ext cx="571472" cy="60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7643834" y="1714488"/>
              <a:ext cx="571472" cy="60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7786710" y="628652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принтер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28596" y="1428736"/>
            <a:ext cx="8001024" cy="3218382"/>
            <a:chOff x="428596" y="1428736"/>
            <a:chExt cx="8001024" cy="321838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28596" y="2000240"/>
              <a:ext cx="2674129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КА</a:t>
              </a:r>
              <a:endParaRPr lang="ru-RU" sz="1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615522" y="1996568"/>
              <a:ext cx="1527982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16600" b="1" dirty="0" smtClean="0">
                  <a:ln/>
                  <a:solidFill>
                    <a:schemeClr val="accent3"/>
                  </a:solidFill>
                </a:rPr>
                <a:t>Н</a:t>
              </a:r>
              <a:endParaRPr lang="ru-RU" sz="16600" b="1" dirty="0">
                <a:ln/>
                <a:solidFill>
                  <a:schemeClr val="accent3"/>
                </a:solidFill>
              </a:endParaRPr>
            </a:p>
          </p:txBody>
        </p:sp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619779" y="1428736"/>
              <a:ext cx="2738435" cy="2738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7858148" y="2357430"/>
              <a:ext cx="571472" cy="60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429256" y="2357430"/>
              <a:ext cx="500066" cy="60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12" y="2714620"/>
              <a:ext cx="1143008" cy="1404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913465">
              <a:off x="4857752" y="3214686"/>
              <a:ext cx="714380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45841" flipH="1">
            <a:off x="34955" y="3330860"/>
            <a:ext cx="70890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786710" y="628652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сканер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643834" y="6286520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микрофон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89470" y="1142984"/>
            <a:ext cx="8668778" cy="3095625"/>
            <a:chOff x="189470" y="1142984"/>
            <a:chExt cx="8668778" cy="3095625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833961" y="1142984"/>
              <a:ext cx="3095625" cy="30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7358082" y="2143116"/>
              <a:ext cx="571472" cy="60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7858148" y="2143116"/>
              <a:ext cx="571472" cy="60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8286776" y="2143116"/>
              <a:ext cx="571472" cy="60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564742" y="2000240"/>
              <a:ext cx="2248049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интерне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4500594" y="2143116"/>
              <a:ext cx="571472" cy="60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189470" y="2281332"/>
              <a:ext cx="2453703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115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МИ</a:t>
              </a:r>
              <a:endParaRPr lang="ru-RU" sz="115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154</TotalTime>
  <Words>32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Сиротинова Елена Владимировна  учитель информатики МОУ «СОШ №1 с углубленным изучением отдельных предметов» г. Надыма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Alex&amp;Yelen</dc:creator>
  <cp:lastModifiedBy>User</cp:lastModifiedBy>
  <cp:revision>36</cp:revision>
  <dcterms:created xsi:type="dcterms:W3CDTF">2012-02-21T13:57:42Z</dcterms:created>
  <dcterms:modified xsi:type="dcterms:W3CDTF">2015-11-11T18:18:13Z</dcterms:modified>
</cp:coreProperties>
</file>