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D5F58-2399-4CAA-ADEF-32BE283AC308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75511-D79D-47EC-B9B4-9396FCA5E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44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637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4CA652D3-C991-4F20-9F0F-FA93466C3607}" type="slidenum">
              <a:rPr lang="ru-RU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1</a:t>
            </a:fld>
            <a:endParaRPr lang="ru-RU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8089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59300" cy="34194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90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637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103095DE-9794-4CC4-8C8C-7A74398F5806}" type="slidenum">
              <a:rPr lang="ru-RU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2</a:t>
            </a:fld>
            <a:endParaRPr lang="ru-RU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8192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59300" cy="34194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637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28321FD9-1654-4D3B-B79B-69E910695B07}" type="slidenum">
              <a:rPr lang="ru-RU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3</a:t>
            </a:fld>
            <a:endParaRPr lang="ru-RU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8294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59300" cy="34194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637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C3E24FDC-428B-4037-BFB0-D72FBBCDF89C}" type="slidenum">
              <a:rPr lang="ru-RU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4</a:t>
            </a:fld>
            <a:endParaRPr lang="ru-RU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8397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59300" cy="34194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6375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95A78575-8990-4622-AC27-BEE5BF0CBDD9}" type="slidenum">
              <a:rPr lang="ru-RU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5</a:t>
            </a:fld>
            <a:endParaRPr lang="ru-RU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8499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5613" y="273050"/>
            <a:ext cx="8216900" cy="113347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smtClean="0"/>
              <a:t>МБОУ</a:t>
            </a:r>
            <a:r>
              <a:rPr lang="ru-RU" sz="3600" smtClean="0"/>
              <a:t> </a:t>
            </a:r>
            <a:r>
              <a:rPr lang="ru-RU" sz="2800" smtClean="0"/>
              <a:t>Бутрахтинская СОШ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4463" y="1728788"/>
            <a:ext cx="8856662" cy="5030787"/>
          </a:xfrm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dirty="0" smtClean="0"/>
              <a:t> </a:t>
            </a:r>
          </a:p>
          <a:p>
            <a:pPr indent="-341313" algn="ctr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u="sng" dirty="0" smtClean="0"/>
              <a:t>Тема: </a:t>
            </a:r>
            <a:r>
              <a:rPr lang="ru-RU" dirty="0" smtClean="0"/>
              <a:t>   </a:t>
            </a:r>
          </a:p>
          <a:p>
            <a:pPr indent="-341313" algn="ctr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dirty="0" smtClean="0"/>
              <a:t>    «</a:t>
            </a:r>
            <a:r>
              <a:rPr lang="ru-RU" sz="3600" b="1" i="1" dirty="0" smtClean="0"/>
              <a:t>О специфике обучения           русскому языку в условиях          монокультурной                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b="1" i="1" dirty="0" smtClean="0"/>
              <a:t>                   среды».</a:t>
            </a:r>
          </a:p>
          <a:p>
            <a:pPr indent="-341313" algn="ctr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dirty="0" smtClean="0"/>
              <a:t> </a:t>
            </a:r>
            <a:r>
              <a:rPr lang="ru-RU" sz="2600" dirty="0" smtClean="0"/>
              <a:t> (Проблема интерференции родного языка)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600" dirty="0" smtClean="0"/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800" dirty="0" smtClean="0"/>
              <a:t>     Чебочакова Полина Григорьевна, учитель русского языка и литературы.</a:t>
            </a:r>
          </a:p>
        </p:txBody>
      </p:sp>
    </p:spTree>
    <p:extLst>
      <p:ext uri="{BB962C8B-B14F-4D97-AF65-F5344CB8AC3E}">
        <p14:creationId xmlns:p14="http://schemas.microsoft.com/office/powerpoint/2010/main" val="306396301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7475" y="234950"/>
            <a:ext cx="8216900" cy="14351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u="sng" smtClean="0"/>
              <a:t>Проблема интерференции</a:t>
            </a:r>
            <a:br>
              <a:rPr lang="ru-RU" u="sng" smtClean="0"/>
            </a:br>
            <a:r>
              <a:rPr lang="ru-RU" u="sng" smtClean="0"/>
              <a:t>родного языка.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58938"/>
            <a:ext cx="9144000" cy="5689600"/>
          </a:xfrm>
        </p:spPr>
        <p:txBody>
          <a:bodyPr/>
          <a:lstStyle/>
          <a:p>
            <a:pPr indent="-341313" algn="ctr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mtClean="0"/>
              <a:t>         Языковые системы русского и       хакасского языков.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i="1" smtClean="0"/>
              <a:t>                  </a:t>
            </a:r>
            <a:r>
              <a:rPr lang="ru-RU" sz="2600" i="1" u="sng" smtClean="0"/>
              <a:t> Фонетические особенности: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i="1" smtClean="0"/>
              <a:t>  -</a:t>
            </a:r>
            <a:r>
              <a:rPr lang="ru-RU" sz="2600" smtClean="0"/>
              <a:t> </a:t>
            </a:r>
            <a:r>
              <a:rPr lang="ru-RU" sz="2400" smtClean="0"/>
              <a:t>произносительные ( стечение согласных в начале слова, в середине, взрывные согласные (встреча, станок, ряд, чисто и др.).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i="1" smtClean="0"/>
              <a:t>               </a:t>
            </a:r>
            <a:r>
              <a:rPr lang="ru-RU" sz="2600" i="1" u="sng" smtClean="0"/>
              <a:t> Грамматические особенности: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smtClean="0"/>
              <a:t> - </a:t>
            </a:r>
            <a:r>
              <a:rPr lang="ru-RU" sz="2400" smtClean="0"/>
              <a:t>в категориях рода, числа, падежа существительных;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smtClean="0"/>
              <a:t> - в употреблении предлогов;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smtClean="0"/>
              <a:t>- в обозначении мягкости согласных;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smtClean="0"/>
              <a:t> - в структуре синтаксических единиц (словосоч. и предлож.).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655500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5613" y="273050"/>
            <a:ext cx="8216900" cy="113347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u="sng" smtClean="0"/>
              <a:t>Качество устной и письменной речи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3675" y="1598613"/>
            <a:ext cx="8712200" cy="5168900"/>
          </a:xfrm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dirty="0" smtClean="0"/>
              <a:t>                  </a:t>
            </a:r>
            <a:r>
              <a:rPr lang="ru-RU" sz="2600" dirty="0" smtClean="0"/>
              <a:t> </a:t>
            </a:r>
            <a:r>
              <a:rPr lang="ru-RU" sz="2600" i="1" dirty="0" smtClean="0"/>
              <a:t>           Нарушения</a:t>
            </a:r>
          </a:p>
          <a:p>
            <a:pPr indent="-341313" algn="ctr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i="1" dirty="0" smtClean="0"/>
              <a:t>    фонетических, речевых, грамматических,       синтаксических норм русского                         литературного языка.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i="1" dirty="0" smtClean="0"/>
              <a:t>1. </a:t>
            </a:r>
            <a:r>
              <a:rPr lang="ru-RU" sz="2000" u="sng" dirty="0" smtClean="0">
                <a:solidFill>
                  <a:srgbClr val="FF3333"/>
                </a:solidFill>
              </a:rPr>
              <a:t>9 класс:</a:t>
            </a:r>
            <a:r>
              <a:rPr lang="ru-RU" sz="2000" i="1" dirty="0" smtClean="0"/>
              <a:t> «...д</a:t>
            </a:r>
            <a:r>
              <a:rPr lang="ru-RU" sz="2000" dirty="0" smtClean="0"/>
              <a:t>ля других «будильником» природы стал</a:t>
            </a:r>
            <a:r>
              <a:rPr lang="ru-RU" sz="2000" b="1" i="1" dirty="0" smtClean="0">
                <a:solidFill>
                  <a:srgbClr val="FF3333"/>
                </a:solidFill>
              </a:rPr>
              <a:t>о</a:t>
            </a:r>
            <a:r>
              <a:rPr lang="ru-RU" sz="2000" dirty="0" smtClean="0"/>
              <a:t> месяц, проведённ</a:t>
            </a:r>
            <a:r>
              <a:rPr lang="ru-RU" sz="2000" b="1" i="1" dirty="0" smtClean="0">
                <a:solidFill>
                  <a:srgbClr val="FF3333"/>
                </a:solidFill>
              </a:rPr>
              <a:t>ая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3333"/>
                </a:solidFill>
              </a:rPr>
              <a:t>...</a:t>
            </a:r>
            <a:r>
              <a:rPr lang="ru-RU" sz="2000" dirty="0" smtClean="0"/>
              <a:t> деревне». 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 smtClean="0"/>
              <a:t>2. «</a:t>
            </a:r>
            <a:r>
              <a:rPr lang="ru-RU" sz="2000" i="1" dirty="0" smtClean="0">
                <a:solidFill>
                  <a:srgbClr val="FFFF00"/>
                </a:solidFill>
              </a:rPr>
              <a:t>Мероприятия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smtClean="0"/>
              <a:t>в наш</a:t>
            </a:r>
            <a:r>
              <a:rPr lang="ru-RU" sz="2000" i="1" dirty="0" smtClean="0">
                <a:solidFill>
                  <a:srgbClr val="FF3333"/>
                </a:solidFill>
              </a:rPr>
              <a:t>ем</a:t>
            </a:r>
            <a:r>
              <a:rPr lang="ru-RU" sz="2000" dirty="0" smtClean="0"/>
              <a:t> школе интересно </a:t>
            </a:r>
            <a:r>
              <a:rPr lang="ru-RU" sz="2000" i="1" dirty="0" smtClean="0">
                <a:solidFill>
                  <a:srgbClr val="FFFF00"/>
                </a:solidFill>
              </a:rPr>
              <a:t>прошли</a:t>
            </a:r>
            <a:r>
              <a:rPr lang="ru-RU" sz="2000" dirty="0" smtClean="0"/>
              <a:t> ».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 smtClean="0"/>
              <a:t>3. «Изображение солнца украсил</a:t>
            </a:r>
            <a:r>
              <a:rPr lang="ru-RU" sz="2000" i="1" dirty="0" smtClean="0">
                <a:solidFill>
                  <a:srgbClr val="FF3333"/>
                </a:solidFill>
              </a:rPr>
              <a:t>а</a:t>
            </a:r>
            <a:r>
              <a:rPr lang="ru-RU" sz="2000" dirty="0" smtClean="0"/>
              <a:t> берестян</a:t>
            </a:r>
            <a:r>
              <a:rPr lang="ru-RU" sz="2000" i="1" dirty="0" smtClean="0">
                <a:solidFill>
                  <a:srgbClr val="FF3333"/>
                </a:solidFill>
              </a:rPr>
              <a:t>ую</a:t>
            </a:r>
            <a:r>
              <a:rPr lang="ru-RU" sz="2000" dirty="0" smtClean="0"/>
              <a:t> ведёрк</a:t>
            </a:r>
            <a:r>
              <a:rPr lang="ru-RU" sz="2000" i="1" dirty="0" smtClean="0">
                <a:solidFill>
                  <a:srgbClr val="FF3333"/>
                </a:solidFill>
              </a:rPr>
              <a:t>у</a:t>
            </a:r>
            <a:r>
              <a:rPr lang="ru-RU" sz="2000" dirty="0" smtClean="0"/>
              <a:t>».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 smtClean="0"/>
              <a:t>4. «...изображение оленя и цветка </a:t>
            </a:r>
            <a:r>
              <a:rPr lang="ru-RU" sz="2000" i="1" dirty="0" smtClean="0">
                <a:solidFill>
                  <a:srgbClr val="FF3333"/>
                </a:solidFill>
              </a:rPr>
              <a:t>в</a:t>
            </a:r>
            <a:r>
              <a:rPr lang="ru-RU" sz="2000" dirty="0" smtClean="0"/>
              <a:t> рукоятке боев</a:t>
            </a:r>
            <a:r>
              <a:rPr lang="ru-RU" sz="2000" i="1" dirty="0" smtClean="0">
                <a:solidFill>
                  <a:srgbClr val="FF3333"/>
                </a:solidFill>
              </a:rPr>
              <a:t>ом</a:t>
            </a:r>
            <a:r>
              <a:rPr lang="ru-RU" sz="2000" dirty="0" smtClean="0"/>
              <a:t> топор</a:t>
            </a:r>
            <a:r>
              <a:rPr lang="ru-RU" sz="2000" i="1" dirty="0" smtClean="0">
                <a:solidFill>
                  <a:schemeClr val="accent3"/>
                </a:solidFill>
              </a:rPr>
              <a:t>а</a:t>
            </a:r>
            <a:r>
              <a:rPr lang="ru-RU" sz="2000" dirty="0" smtClean="0"/>
              <a:t>».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 smtClean="0"/>
              <a:t>5. </a:t>
            </a:r>
            <a:r>
              <a:rPr lang="ru-RU" sz="2000" u="sng" dirty="0" smtClean="0">
                <a:solidFill>
                  <a:srgbClr val="FF3333"/>
                </a:solidFill>
              </a:rPr>
              <a:t>10 класс:</a:t>
            </a:r>
            <a:r>
              <a:rPr lang="ru-RU" sz="2000" dirty="0" smtClean="0"/>
              <a:t> «</a:t>
            </a:r>
            <a:r>
              <a:rPr lang="ru-RU" sz="2000" dirty="0" smtClean="0">
                <a:solidFill>
                  <a:srgbClr val="FF3333"/>
                </a:solidFill>
              </a:rPr>
              <a:t>...</a:t>
            </a:r>
            <a:r>
              <a:rPr lang="ru-RU" sz="2000" dirty="0" smtClean="0"/>
              <a:t> школьн</a:t>
            </a:r>
            <a:r>
              <a:rPr lang="ru-RU" sz="2000" i="1" dirty="0" smtClean="0">
                <a:solidFill>
                  <a:srgbClr val="FF3333"/>
                </a:solidFill>
              </a:rPr>
              <a:t>ом</a:t>
            </a:r>
            <a:r>
              <a:rPr lang="ru-RU" sz="2000" dirty="0" smtClean="0"/>
              <a:t> жизни всё важно».</a:t>
            </a:r>
            <a:r>
              <a:rPr lang="ru-RU" sz="2000" i="1" dirty="0" smtClean="0"/>
              <a:t> 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 smtClean="0"/>
              <a:t>6.</a:t>
            </a:r>
            <a:r>
              <a:rPr lang="ru-RU" sz="2000" i="1" dirty="0" smtClean="0"/>
              <a:t> </a:t>
            </a:r>
            <a:r>
              <a:rPr lang="ru-RU" sz="2000" u="sng" dirty="0" smtClean="0">
                <a:solidFill>
                  <a:srgbClr val="FF3333"/>
                </a:solidFill>
              </a:rPr>
              <a:t>7класс: </a:t>
            </a:r>
            <a:r>
              <a:rPr lang="ru-RU" sz="2000" dirty="0" smtClean="0">
                <a:solidFill>
                  <a:srgbClr val="FF3333"/>
                </a:solidFill>
              </a:rPr>
              <a:t> </a:t>
            </a:r>
            <a:r>
              <a:rPr lang="ru-RU" sz="2000" dirty="0" smtClean="0">
                <a:solidFill>
                  <a:srgbClr val="FFFFFF"/>
                </a:solidFill>
              </a:rPr>
              <a:t>«</a:t>
            </a:r>
            <a:r>
              <a:rPr lang="ru-RU" sz="2000" i="1" dirty="0" smtClean="0">
                <a:solidFill>
                  <a:srgbClr val="FFFF00"/>
                </a:solidFill>
              </a:rPr>
              <a:t>Я</a:t>
            </a:r>
            <a:r>
              <a:rPr lang="ru-RU" sz="2000" dirty="0" smtClean="0">
                <a:solidFill>
                  <a:srgbClr val="FFFFFF"/>
                </a:solidFill>
              </a:rPr>
              <a:t> </a:t>
            </a:r>
            <a:r>
              <a:rPr lang="ru-RU" sz="2000" dirty="0" smtClean="0">
                <a:solidFill>
                  <a:srgbClr val="FF3333"/>
                </a:solidFill>
              </a:rPr>
              <a:t>…</a:t>
            </a:r>
            <a:r>
              <a:rPr lang="ru-RU" sz="2000" dirty="0" smtClean="0">
                <a:solidFill>
                  <a:srgbClr val="FFFFFF"/>
                </a:solidFill>
              </a:rPr>
              <a:t> мамой </a:t>
            </a:r>
            <a:r>
              <a:rPr lang="ru-RU" sz="2000" i="1" dirty="0" smtClean="0">
                <a:solidFill>
                  <a:srgbClr val="FF3333"/>
                </a:solidFill>
              </a:rPr>
              <a:t>с</a:t>
            </a:r>
            <a:r>
              <a:rPr lang="ru-RU" sz="2000" dirty="0" smtClean="0">
                <a:solidFill>
                  <a:srgbClr val="FFFFFF"/>
                </a:solidFill>
              </a:rPr>
              <a:t> мыслями </a:t>
            </a:r>
            <a:r>
              <a:rPr lang="ru-RU" sz="2000" i="1" dirty="0" smtClean="0">
                <a:solidFill>
                  <a:srgbClr val="FFFF00"/>
                </a:solidFill>
              </a:rPr>
              <a:t>делюсь</a:t>
            </a:r>
            <a:r>
              <a:rPr lang="ru-RU" sz="2000" dirty="0" smtClean="0">
                <a:solidFill>
                  <a:srgbClr val="FFFFFF"/>
                </a:solidFill>
              </a:rPr>
              <a:t>»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 smtClean="0">
                <a:solidFill>
                  <a:srgbClr val="FFFFFF"/>
                </a:solidFill>
              </a:rPr>
              <a:t>7. </a:t>
            </a:r>
            <a:r>
              <a:rPr lang="ru-RU" sz="2000" u="sng" dirty="0" smtClean="0">
                <a:solidFill>
                  <a:srgbClr val="FF3333"/>
                </a:solidFill>
              </a:rPr>
              <a:t>5класс:</a:t>
            </a:r>
            <a:r>
              <a:rPr lang="ru-RU" sz="2000" dirty="0" smtClean="0">
                <a:solidFill>
                  <a:srgbClr val="FF3333"/>
                </a:solidFill>
              </a:rPr>
              <a:t> </a:t>
            </a:r>
            <a:r>
              <a:rPr lang="ru-RU" sz="2000" dirty="0" smtClean="0">
                <a:solidFill>
                  <a:srgbClr val="FFFFFF"/>
                </a:solidFill>
              </a:rPr>
              <a:t>«...пёс встал, </a:t>
            </a:r>
            <a:r>
              <a:rPr lang="ru-RU" sz="2000" i="1" dirty="0" err="1" smtClean="0">
                <a:solidFill>
                  <a:srgbClr val="FF3333"/>
                </a:solidFill>
              </a:rPr>
              <a:t>по</a:t>
            </a:r>
            <a:r>
              <a:rPr lang="ru-RU" sz="2000" dirty="0" err="1" smtClean="0">
                <a:solidFill>
                  <a:srgbClr val="FFFFFF"/>
                </a:solidFill>
              </a:rPr>
              <a:t>т</a:t>
            </a:r>
            <a:r>
              <a:rPr lang="ru-RU" sz="2000" i="1" dirty="0" err="1" smtClean="0">
                <a:solidFill>
                  <a:srgbClr val="FF3333"/>
                </a:solidFill>
              </a:rPr>
              <a:t>ы</a:t>
            </a:r>
            <a:r>
              <a:rPr lang="ru-RU" sz="2000" dirty="0" err="1" smtClean="0">
                <a:solidFill>
                  <a:srgbClr val="FFFFFF"/>
                </a:solidFill>
              </a:rPr>
              <a:t>кнулся</a:t>
            </a:r>
            <a:r>
              <a:rPr lang="ru-RU" sz="2000" dirty="0" smtClean="0">
                <a:solidFill>
                  <a:srgbClr val="FFFFFF"/>
                </a:solidFill>
              </a:rPr>
              <a:t> носом в колени хозяина».</a:t>
            </a:r>
          </a:p>
        </p:txBody>
      </p:sp>
    </p:spTree>
    <p:extLst>
      <p:ext uri="{BB962C8B-B14F-4D97-AF65-F5344CB8AC3E}">
        <p14:creationId xmlns:p14="http://schemas.microsoft.com/office/powerpoint/2010/main" val="334278990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5613" y="273050"/>
            <a:ext cx="8216900" cy="1133475"/>
          </a:xfrm>
        </p:spPr>
        <p:txBody>
          <a:bodyPr/>
          <a:lstStyle/>
          <a:p>
            <a:pPr algn="l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u="sng" smtClean="0"/>
              <a:t>Методы и приёмы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4650" y="1506538"/>
            <a:ext cx="8216900" cy="4541837"/>
          </a:xfrm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smtClean="0"/>
              <a:t>1. Знание учителем особенностей языковых систем.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smtClean="0"/>
              <a:t>2. Сопоставительное изучение фонетических, грамматических тем (опора на родной язык).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smtClean="0"/>
              <a:t>3. Системная лексическая работа.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smtClean="0"/>
              <a:t>4. Интегрированные уроки.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smtClean="0"/>
              <a:t>5.Усиление речевой направленности курса.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smtClean="0"/>
              <a:t>6. Расширение читательского кругозора.</a:t>
            </a:r>
          </a:p>
          <a:p>
            <a:pPr indent="-341313" eaLnBrk="1" hangingPunct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smtClean="0"/>
              <a:t>7. Технология взаимного обучения языкам.</a:t>
            </a:r>
          </a:p>
        </p:txBody>
      </p:sp>
    </p:spTree>
    <p:extLst>
      <p:ext uri="{BB962C8B-B14F-4D97-AF65-F5344CB8AC3E}">
        <p14:creationId xmlns:p14="http://schemas.microsoft.com/office/powerpoint/2010/main" val="311990331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5613" y="-155575"/>
            <a:ext cx="8226425" cy="199707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мотивация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pPr marL="339725" indent="-331788" eaLnBrk="1" hangingPunct="1">
              <a:buClrTx/>
              <a:buSzPct val="115000"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ru-RU" i="1" smtClean="0"/>
          </a:p>
          <a:p>
            <a:pPr marL="331788" indent="-323850" eaLnBrk="1" hangingPunct="1">
              <a:buClr>
                <a:srgbClr val="CCECFF"/>
              </a:buClr>
              <a:buSzPct val="115000"/>
              <a:buFont typeface="Wingdings" charset="2"/>
              <a:buChar char="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i="1" smtClean="0">
                <a:solidFill>
                  <a:srgbClr val="FF6600"/>
                </a:solidFill>
              </a:rPr>
              <a:t>Все наши замыслы, все поиски и построения превращаются в прах, если у ученика нет желания учиться.</a:t>
            </a:r>
          </a:p>
          <a:p>
            <a:pPr marL="331788" indent="-323850" eaLnBrk="1" hangingPunct="1">
              <a:buClr>
                <a:srgbClr val="CCECFF"/>
              </a:buClr>
              <a:buSzPct val="115000"/>
              <a:buFont typeface="Wingdings" charset="2"/>
              <a:buChar char="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i="1" smtClean="0">
                <a:solidFill>
                  <a:srgbClr val="FF6600"/>
                </a:solidFill>
              </a:rPr>
              <a:t>                   </a:t>
            </a:r>
          </a:p>
          <a:p>
            <a:pPr marL="331788" indent="-323850" eaLnBrk="1" hangingPunct="1">
              <a:buClr>
                <a:srgbClr val="CCECFF"/>
              </a:buClr>
              <a:buSzPct val="115000"/>
              <a:buFont typeface="Wingdings" charset="2"/>
              <a:buChar char="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i="1" smtClean="0">
                <a:solidFill>
                  <a:srgbClr val="FF99FF"/>
                </a:solidFill>
              </a:rPr>
              <a:t>              </a:t>
            </a:r>
            <a:r>
              <a:rPr lang="ru-RU" i="1" smtClean="0">
                <a:solidFill>
                  <a:srgbClr val="FF6600"/>
                </a:solidFill>
              </a:rPr>
              <a:t>В.А Сухомлинский.  </a:t>
            </a:r>
            <a:r>
              <a:rPr lang="ru-RU" i="1" smtClean="0">
                <a:solidFill>
                  <a:srgbClr val="FF99FF"/>
                </a:solidFill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188917012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Microsoft Office PowerPoint</Application>
  <PresentationFormat>Экран (4:3)</PresentationFormat>
  <Paragraphs>46</Paragraphs>
  <Slides>5</Slides>
  <Notes>5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МБОУ Бутрахтинская СОШ</vt:lpstr>
      <vt:lpstr>Проблема интерференции родного языка.</vt:lpstr>
      <vt:lpstr>Качество устной и письменной речи</vt:lpstr>
      <vt:lpstr>Методы и приёмы</vt:lpstr>
      <vt:lpstr>мотивация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Бутрахтинская СОШ</dc:title>
  <dc:creator>Георгий</dc:creator>
  <cp:lastModifiedBy>Георгий</cp:lastModifiedBy>
  <cp:revision>1</cp:revision>
  <dcterms:created xsi:type="dcterms:W3CDTF">2015-10-31T06:50:45Z</dcterms:created>
  <dcterms:modified xsi:type="dcterms:W3CDTF">2015-10-31T06:52:58Z</dcterms:modified>
</cp:coreProperties>
</file>