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56" r:id="rId2"/>
    <p:sldId id="258" r:id="rId3"/>
    <p:sldId id="259" r:id="rId4"/>
    <p:sldId id="261" r:id="rId5"/>
    <p:sldId id="257" r:id="rId6"/>
    <p:sldId id="263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3689" autoAdjust="0"/>
  </p:normalViewPr>
  <p:slideViewPr>
    <p:cSldViewPr>
      <p:cViewPr varScale="1">
        <p:scale>
          <a:sx n="103" d="100"/>
          <a:sy n="103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853047-9D26-4AE3-B170-5F37766E49C9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377C48-D346-4799-86B3-8987529D12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77C48-D346-4799-86B3-8987529D12D9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7824" y="1052736"/>
            <a:ext cx="5684168" cy="2763738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5400" b="1" dirty="0" smtClean="0">
                <a:ln w="11430"/>
                <a:blipFill>
                  <a:blip r:embed="rId2"/>
                  <a:tile tx="0" ty="0" sx="100000" sy="100000" flip="none" algn="tl"/>
                </a:blip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Создаем карту желаний</a:t>
            </a:r>
            <a:endParaRPr lang="ru-RU" sz="5400" b="1" dirty="0">
              <a:ln w="11430"/>
              <a:blipFill>
                <a:blip r:embed="rId2"/>
                <a:tile tx="0" ty="0" sx="100000" sy="100000" flip="none" algn="tl"/>
              </a:blip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_4bdba_f7832d51_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0"/>
            <a:ext cx="8716613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546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0"/>
            <a:ext cx="8591087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900" dirty="0" smtClean="0"/>
              <a:t>Названия: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4400" dirty="0" smtClean="0"/>
              <a:t>Мои мечты,</a:t>
            </a:r>
          </a:p>
          <a:p>
            <a:r>
              <a:rPr lang="ru-RU" sz="4400" dirty="0" smtClean="0"/>
              <a:t>Карта желаний</a:t>
            </a:r>
          </a:p>
          <a:p>
            <a:r>
              <a:rPr lang="ru-RU" sz="4400" dirty="0" smtClean="0"/>
              <a:t>Я хочу…</a:t>
            </a:r>
          </a:p>
          <a:p>
            <a:r>
              <a:rPr lang="ru-RU" sz="4400" dirty="0" smtClean="0"/>
              <a:t>Мой жизненный план</a:t>
            </a:r>
          </a:p>
          <a:p>
            <a:r>
              <a:rPr lang="ru-RU" sz="4400" dirty="0" smtClean="0"/>
              <a:t>Др.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Овал 17"/>
          <p:cNvSpPr/>
          <p:nvPr/>
        </p:nvSpPr>
        <p:spPr>
          <a:xfrm>
            <a:off x="3923928" y="2564904"/>
            <a:ext cx="1440160" cy="1296144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Я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cxnSp>
        <p:nvCxnSpPr>
          <p:cNvPr id="34" name="Прямая со стрелкой 33"/>
          <p:cNvCxnSpPr>
            <a:stCxn id="18" idx="6"/>
            <a:endCxn id="76" idx="2"/>
          </p:cNvCxnSpPr>
          <p:nvPr/>
        </p:nvCxnSpPr>
        <p:spPr>
          <a:xfrm flipV="1">
            <a:off x="5364088" y="3176972"/>
            <a:ext cx="2088232" cy="360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18" idx="4"/>
            <a:endCxn id="72" idx="0"/>
          </p:cNvCxnSpPr>
          <p:nvPr/>
        </p:nvCxnSpPr>
        <p:spPr>
          <a:xfrm>
            <a:off x="4644008" y="3861048"/>
            <a:ext cx="0" cy="13681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18" idx="0"/>
            <a:endCxn id="70" idx="4"/>
          </p:cNvCxnSpPr>
          <p:nvPr/>
        </p:nvCxnSpPr>
        <p:spPr>
          <a:xfrm flipH="1" flipV="1">
            <a:off x="4608004" y="1196752"/>
            <a:ext cx="36004" cy="13681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stCxn id="18" idx="2"/>
            <a:endCxn id="71" idx="6"/>
          </p:cNvCxnSpPr>
          <p:nvPr/>
        </p:nvCxnSpPr>
        <p:spPr>
          <a:xfrm flipH="1" flipV="1">
            <a:off x="1655168" y="3176972"/>
            <a:ext cx="2268760" cy="360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18" idx="7"/>
            <a:endCxn id="69" idx="4"/>
          </p:cNvCxnSpPr>
          <p:nvPr/>
        </p:nvCxnSpPr>
        <p:spPr>
          <a:xfrm flipV="1">
            <a:off x="5153181" y="1628800"/>
            <a:ext cx="2011107" cy="11259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18" idx="5"/>
            <a:endCxn id="77" idx="0"/>
          </p:cNvCxnSpPr>
          <p:nvPr/>
        </p:nvCxnSpPr>
        <p:spPr>
          <a:xfrm>
            <a:off x="5153181" y="3671232"/>
            <a:ext cx="1903095" cy="10539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18" idx="3"/>
            <a:endCxn id="26" idx="0"/>
          </p:cNvCxnSpPr>
          <p:nvPr/>
        </p:nvCxnSpPr>
        <p:spPr>
          <a:xfrm flipH="1">
            <a:off x="2375756" y="3671232"/>
            <a:ext cx="1759079" cy="9819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>
            <a:stCxn id="18" idx="1"/>
            <a:endCxn id="75" idx="4"/>
          </p:cNvCxnSpPr>
          <p:nvPr/>
        </p:nvCxnSpPr>
        <p:spPr>
          <a:xfrm flipH="1" flipV="1">
            <a:off x="2159732" y="1772816"/>
            <a:ext cx="1975103" cy="9819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9" name="Овал 68"/>
          <p:cNvSpPr/>
          <p:nvPr/>
        </p:nvSpPr>
        <p:spPr>
          <a:xfrm>
            <a:off x="6444208" y="764704"/>
            <a:ext cx="1440160" cy="86409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неделя</a:t>
            </a:r>
            <a:endParaRPr lang="ru-RU" dirty="0"/>
          </a:p>
        </p:txBody>
      </p:sp>
      <p:sp>
        <p:nvSpPr>
          <p:cNvPr id="70" name="Овал 69"/>
          <p:cNvSpPr/>
          <p:nvPr/>
        </p:nvSpPr>
        <p:spPr>
          <a:xfrm>
            <a:off x="3923928" y="332656"/>
            <a:ext cx="1368152" cy="86409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День</a:t>
            </a:r>
            <a:endParaRPr lang="ru-RU" dirty="0"/>
          </a:p>
        </p:txBody>
      </p:sp>
      <p:sp>
        <p:nvSpPr>
          <p:cNvPr id="71" name="Овал 70"/>
          <p:cNvSpPr/>
          <p:nvPr/>
        </p:nvSpPr>
        <p:spPr>
          <a:xfrm>
            <a:off x="539552" y="2780928"/>
            <a:ext cx="1115616" cy="79208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 года</a:t>
            </a:r>
            <a:endParaRPr lang="ru-RU" dirty="0"/>
          </a:p>
        </p:txBody>
      </p:sp>
      <p:sp>
        <p:nvSpPr>
          <p:cNvPr id="72" name="Овал 71"/>
          <p:cNvSpPr/>
          <p:nvPr/>
        </p:nvSpPr>
        <p:spPr>
          <a:xfrm>
            <a:off x="3995936" y="5229200"/>
            <a:ext cx="1296144" cy="100811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год</a:t>
            </a:r>
            <a:endParaRPr lang="ru-RU" dirty="0"/>
          </a:p>
        </p:txBody>
      </p:sp>
      <p:sp>
        <p:nvSpPr>
          <p:cNvPr id="75" name="Овал 74"/>
          <p:cNvSpPr/>
          <p:nvPr/>
        </p:nvSpPr>
        <p:spPr>
          <a:xfrm>
            <a:off x="1475656" y="980728"/>
            <a:ext cx="1368152" cy="79208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 года</a:t>
            </a:r>
            <a:endParaRPr lang="ru-RU" dirty="0"/>
          </a:p>
        </p:txBody>
      </p:sp>
      <p:sp>
        <p:nvSpPr>
          <p:cNvPr id="76" name="Овал 75"/>
          <p:cNvSpPr/>
          <p:nvPr/>
        </p:nvSpPr>
        <p:spPr>
          <a:xfrm>
            <a:off x="7452320" y="2636912"/>
            <a:ext cx="1224136" cy="108012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месяц</a:t>
            </a:r>
            <a:endParaRPr lang="ru-RU" dirty="0"/>
          </a:p>
        </p:txBody>
      </p:sp>
      <p:sp>
        <p:nvSpPr>
          <p:cNvPr id="77" name="Овал 76"/>
          <p:cNvSpPr/>
          <p:nvPr/>
        </p:nvSpPr>
        <p:spPr>
          <a:xfrm>
            <a:off x="6300192" y="4725144"/>
            <a:ext cx="1512168" cy="93610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 месяца</a:t>
            </a:r>
            <a:endParaRPr lang="ru-RU" dirty="0"/>
          </a:p>
        </p:txBody>
      </p:sp>
      <p:sp>
        <p:nvSpPr>
          <p:cNvPr id="26" name="Овал 25"/>
          <p:cNvSpPr/>
          <p:nvPr/>
        </p:nvSpPr>
        <p:spPr>
          <a:xfrm>
            <a:off x="1619672" y="4653136"/>
            <a:ext cx="1512168" cy="93610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 года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69" grpId="0" animBg="1"/>
      <p:bldP spid="70" grpId="0" animBg="1"/>
      <p:bldP spid="71" grpId="0" animBg="1"/>
      <p:bldP spid="72" grpId="0" animBg="1"/>
      <p:bldP spid="75" grpId="0" animBg="1"/>
      <p:bldP spid="76" grpId="0" animBg="1"/>
      <p:bldP spid="77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275856" y="2132856"/>
            <a:ext cx="2880320" cy="187220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 стрелкой 5"/>
          <p:cNvCxnSpPr>
            <a:stCxn id="4" idx="6"/>
            <a:endCxn id="1038" idx="1"/>
          </p:cNvCxnSpPr>
          <p:nvPr/>
        </p:nvCxnSpPr>
        <p:spPr>
          <a:xfrm flipV="1">
            <a:off x="6156176" y="3035405"/>
            <a:ext cx="1152128" cy="335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www.izhevskinfo.ru/img/news/504x400_359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04864"/>
            <a:ext cx="2544415" cy="169627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11" name="Прямая со стрелкой 10"/>
          <p:cNvCxnSpPr>
            <a:stCxn id="4" idx="2"/>
            <a:endCxn id="1026" idx="6"/>
          </p:cNvCxnSpPr>
          <p:nvPr/>
        </p:nvCxnSpPr>
        <p:spPr>
          <a:xfrm flipH="1" flipV="1">
            <a:off x="2544415" y="3053003"/>
            <a:ext cx="731441" cy="159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771800" y="1772816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Неделя </a:t>
            </a:r>
            <a:endParaRPr lang="ru-RU" sz="1200" dirty="0"/>
          </a:p>
        </p:txBody>
      </p:sp>
      <p:pic>
        <p:nvPicPr>
          <p:cNvPr id="1028" name="Picture 4" descr="http://mdata.yandex.net/i?path=b0817155148_img_id5480831047706773039.jpeg&amp;size=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260648"/>
            <a:ext cx="952500" cy="914401"/>
          </a:xfrm>
          <a:prstGeom prst="rect">
            <a:avLst/>
          </a:prstGeom>
          <a:noFill/>
        </p:spPr>
      </p:pic>
      <p:cxnSp>
        <p:nvCxnSpPr>
          <p:cNvPr id="15" name="Прямая со стрелкой 14"/>
          <p:cNvCxnSpPr>
            <a:stCxn id="4" idx="0"/>
          </p:cNvCxnSpPr>
          <p:nvPr/>
        </p:nvCxnSpPr>
        <p:spPr>
          <a:xfrm flipV="1">
            <a:off x="4716016" y="1196752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355976" y="1412776"/>
            <a:ext cx="1067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 месяца</a:t>
            </a:r>
            <a:endParaRPr lang="ru-RU" dirty="0"/>
          </a:p>
        </p:txBody>
      </p:sp>
      <p:pic>
        <p:nvPicPr>
          <p:cNvPr id="1032" name="Picture 8" descr="&amp;Scy;&amp;dcy;&amp;acy;&amp;iecy;&amp;tcy;&amp;scy;&amp;yacy; &amp;chcy;&amp;acy;&amp;scy;&amp;tcy;&amp;softcy; &amp;dcy;&amp;ocy;&amp;mcy;&amp;acy; (&amp;Pcy;&amp;ocy;&amp;mcy;&amp;iecy;&amp;scy;&amp;yacy;&amp;chcy;&amp;ncy;&amp;ocy;) &amp;vcy; &amp;gcy;.&amp;Vcy;&amp;icy;&amp;ncy;&amp;ncy;&amp;icy;&amp;tscy;&amp;acy; (&amp;Vcy;&amp;icy;&amp;ncy;&amp;ncy;&amp;icy;&amp;tscy;&amp;kcy;&amp;acy;&amp;yacy; &amp;ocy;&amp;bcy;&amp;lcy;&amp;acy;&amp;scy;&amp;tcy;&amp;softcy;). &amp;Pcy;&amp;lcy;&amp;ocy;&amp;shchcy;&amp;acy;&amp;dcy;&amp;softcy;: 30 &amp;kcy;&amp;vcy;.&amp;mcy;. &amp;TScy;&amp;iecy;&amp;ncy;&amp;acy;: 850 &amp;gcy;&amp;rcy;&amp;ncy; - &amp;acy;&amp;rcy;&amp;iecy;&amp;ncy;&amp;dcy;&amp;acy; &amp;dcy;&amp;ocy;&amp;mcy;&amp;acy; &amp;ncy;&amp;acy; DOM.RIA.com.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4941168"/>
            <a:ext cx="2735627" cy="17728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28" name="Прямая со стрелкой 27"/>
          <p:cNvCxnSpPr>
            <a:stCxn id="4" idx="4"/>
            <a:endCxn id="1032" idx="0"/>
          </p:cNvCxnSpPr>
          <p:nvPr/>
        </p:nvCxnSpPr>
        <p:spPr>
          <a:xfrm>
            <a:off x="4716016" y="4005064"/>
            <a:ext cx="7167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83768" y="256490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день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6300192" y="2636912"/>
            <a:ext cx="971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полгода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4499992" y="4437112"/>
            <a:ext cx="728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 лет </a:t>
            </a:r>
            <a:endParaRPr lang="ru-RU" dirty="0"/>
          </a:p>
        </p:txBody>
      </p:sp>
      <p:cxnSp>
        <p:nvCxnSpPr>
          <p:cNvPr id="36" name="Прямая со стрелкой 35"/>
          <p:cNvCxnSpPr>
            <a:stCxn id="4" idx="7"/>
            <a:endCxn id="1036" idx="3"/>
          </p:cNvCxnSpPr>
          <p:nvPr/>
        </p:nvCxnSpPr>
        <p:spPr>
          <a:xfrm flipV="1">
            <a:off x="5734363" y="1592886"/>
            <a:ext cx="1066577" cy="8141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4" idx="1"/>
            <a:endCxn id="1034" idx="5"/>
          </p:cNvCxnSpPr>
          <p:nvPr/>
        </p:nvCxnSpPr>
        <p:spPr>
          <a:xfrm flipH="1" flipV="1">
            <a:off x="2545587" y="1428419"/>
            <a:ext cx="1152082" cy="9786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4" idx="3"/>
          </p:cNvCxnSpPr>
          <p:nvPr/>
        </p:nvCxnSpPr>
        <p:spPr>
          <a:xfrm flipH="1">
            <a:off x="2699792" y="3730886"/>
            <a:ext cx="997877" cy="8502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4" name="Picture 10" descr="WISHLIST.RU &amp;kcy;&amp;ncy;&amp;icy;&amp;gcy;&amp;acy; &amp;ncy;&amp;acy; &amp;acy;&amp;ncy;&amp;gcy;&amp;lcy;&amp;icy;&amp;jcy;&amp;scy;&amp;kcy;&amp;ocy;&amp;mcy;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332656"/>
            <a:ext cx="1928403" cy="128376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6" name="Picture 12" descr="&amp;Kcy;&amp;ucy;&amp;pcy;&amp;icy;&amp;tcy;&amp;softcy; &amp;Kcy;&amp;ocy;&amp;ncy;&amp;softcy;&amp;kcy;&amp;icy; &amp;rcy;&amp;ocy;&amp;lcy;&amp;icy;&amp;kcy;&amp;ocy;&amp;vcy;&amp;ycy;&amp;iecy; &quot;Larsen NeroR&quot;, &amp;rcy;&amp;acy;&amp;zcy;&amp;dcy;&amp;vcy;&amp;icy;&amp;zhcy;&amp;ncy;&amp;ycy;&amp;iecy;, &amp;tscy;&amp;vcy;&amp;iecy;&amp;tcy;: &amp;kcy;&amp;rcy;&amp;acy;&amp;scy;&amp;ncy;&amp;ycy;&amp;jcy;. &amp;Rcy;&amp;acy;&amp;zcy;&amp;mcy;&amp;iecy;&amp;rcy; 35-3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16216" y="404664"/>
            <a:ext cx="1944216" cy="139208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8" name="Picture 14" descr="&amp;Pcy;&amp;rcy;&amp;icy;&amp;lcy;&amp;ocy;&amp;zhcy;&amp;iecy;&amp;ncy;&amp;icy;&amp;iecy; &amp;kcy; &amp;acy;&amp;tcy;&amp;tcy;&amp;iecy;&amp;scy;&amp;tcy;&amp;acy;&amp;tscy;&amp;icy;&amp;jcy; &amp;ncy;&amp;acy; &amp;pcy;&amp;iecy;&amp;rcy;&amp;vcy;&amp;ucy;&amp;yucy; &amp;kcy;&amp;acy;&amp;tcy;&amp;iecy;&amp;gcy;&amp;ocy;&amp;rcy;&amp;icy;&amp;yucy; - &amp;Pcy;&amp;rcy;&amp;ocy;&amp;gcy;&amp;rcy;&amp;acy;&amp;mcy;&amp;mcy;&amp;ycy; &amp;icy; &amp;pcy;&amp;rcy;&amp;icy;&amp;lcy;&amp;ocy;&amp;zhcy;&amp;iecy;&amp;ncy;&amp;icy;&amp;yacy;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08304" y="2492896"/>
            <a:ext cx="1619672" cy="1085017"/>
          </a:xfrm>
          <a:prstGeom prst="rect">
            <a:avLst/>
          </a:prstGeom>
          <a:noFill/>
        </p:spPr>
      </p:pic>
      <p:pic>
        <p:nvPicPr>
          <p:cNvPr id="1040" name="Picture 16" descr="Day.Az - &amp;Ncy;&amp;ocy;&amp;vcy;&amp;ocy;&amp;scy;&amp;tcy;&amp;icy; - &amp;Dcy;&amp;iecy;&amp;jcy;&amp;scy;&amp;tcy;&amp;vcy;&amp;ucy;&amp;yucy;&amp;tcy; &amp;lcy;&amp;icy; &amp;vcy; &amp;Acy;&amp;zcy;&amp;iecy;&amp;rcy;&amp;bcy;&amp;acy;&amp;jcy;&amp;dcy;&amp;zhcy;&amp;acy;&amp;ncy;&amp;iecy; &amp;rcy;&amp;ocy;&amp;scy;&amp;scy;&amp;icy;&amp;jcy;&amp;scy;&amp;kcy;&amp;icy;&amp;iecy; &amp;pcy;&amp;rcy;&amp;acy;&amp;vcy;&amp;acy;?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396203" y="4437112"/>
            <a:ext cx="2435424" cy="1826568"/>
          </a:xfrm>
          <a:prstGeom prst="rect">
            <a:avLst/>
          </a:prstGeom>
          <a:noFill/>
        </p:spPr>
      </p:pic>
      <p:cxnSp>
        <p:nvCxnSpPr>
          <p:cNvPr id="34" name="Прямая со стрелкой 33"/>
          <p:cNvCxnSpPr>
            <a:stCxn id="4" idx="5"/>
          </p:cNvCxnSpPr>
          <p:nvPr/>
        </p:nvCxnSpPr>
        <p:spPr>
          <a:xfrm>
            <a:off x="5734363" y="3730886"/>
            <a:ext cx="1069885" cy="7062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Овал 22"/>
          <p:cNvSpPr/>
          <p:nvPr/>
        </p:nvSpPr>
        <p:spPr>
          <a:xfrm>
            <a:off x="179512" y="4365104"/>
            <a:ext cx="2952328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Дополнительное образование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 rot="19282345">
            <a:off x="5513489" y="1630872"/>
            <a:ext cx="1162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 месяца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2843808" y="4149080"/>
            <a:ext cx="747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7 лет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6012160" y="3933056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год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35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65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8000"/>
                            </p:stCondLst>
                            <p:childTnLst>
                              <p:par>
                                <p:cTn id="6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950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1000"/>
                            </p:stCondLst>
                            <p:childTnLst>
                              <p:par>
                                <p:cTn id="7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2500"/>
                            </p:stCondLst>
                            <p:childTnLst>
                              <p:par>
                                <p:cTn id="80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4000"/>
                            </p:stCondLst>
                            <p:childTnLst>
                              <p:par>
                                <p:cTn id="8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5500"/>
                            </p:stCondLst>
                            <p:childTnLst>
                              <p:par>
                                <p:cTn id="9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7000"/>
                            </p:stCondLst>
                            <p:childTnLst>
                              <p:par>
                                <p:cTn id="9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8500"/>
                            </p:stCondLst>
                            <p:childTnLst>
                              <p:par>
                                <p:cTn id="100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0000"/>
                            </p:stCondLst>
                            <p:childTnLst>
                              <p:par>
                                <p:cTn id="10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1500"/>
                            </p:stCondLst>
                            <p:childTnLst>
                              <p:par>
                                <p:cTn id="110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33000"/>
                            </p:stCondLst>
                            <p:childTnLst>
                              <p:par>
                                <p:cTn id="1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34500"/>
                            </p:stCondLst>
                            <p:childTnLst>
                              <p:par>
                                <p:cTn id="12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  <p:bldP spid="30" grpId="0"/>
      <p:bldP spid="31" grpId="0"/>
      <p:bldP spid="32" grpId="0"/>
      <p:bldP spid="23" grpId="0" animBg="1"/>
      <p:bldP spid="25" grpId="0"/>
      <p:bldP spid="35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Овал 17"/>
          <p:cNvSpPr/>
          <p:nvPr/>
        </p:nvSpPr>
        <p:spPr>
          <a:xfrm>
            <a:off x="3923928" y="2564904"/>
            <a:ext cx="1440160" cy="1296144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Я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cxnSp>
        <p:nvCxnSpPr>
          <p:cNvPr id="34" name="Прямая со стрелкой 33"/>
          <p:cNvCxnSpPr>
            <a:stCxn id="18" idx="6"/>
            <a:endCxn id="76" idx="2"/>
          </p:cNvCxnSpPr>
          <p:nvPr/>
        </p:nvCxnSpPr>
        <p:spPr>
          <a:xfrm flipV="1">
            <a:off x="5364088" y="3176972"/>
            <a:ext cx="2088232" cy="360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18" idx="4"/>
            <a:endCxn id="72" idx="0"/>
          </p:cNvCxnSpPr>
          <p:nvPr/>
        </p:nvCxnSpPr>
        <p:spPr>
          <a:xfrm>
            <a:off x="4644008" y="3861048"/>
            <a:ext cx="0" cy="13681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18" idx="0"/>
            <a:endCxn id="70" idx="4"/>
          </p:cNvCxnSpPr>
          <p:nvPr/>
        </p:nvCxnSpPr>
        <p:spPr>
          <a:xfrm flipH="1" flipV="1">
            <a:off x="4608004" y="1196752"/>
            <a:ext cx="36004" cy="13681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stCxn id="18" idx="2"/>
            <a:endCxn id="71" idx="6"/>
          </p:cNvCxnSpPr>
          <p:nvPr/>
        </p:nvCxnSpPr>
        <p:spPr>
          <a:xfrm flipH="1" flipV="1">
            <a:off x="1655168" y="3176972"/>
            <a:ext cx="2268760" cy="360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18" idx="7"/>
            <a:endCxn id="69" idx="4"/>
          </p:cNvCxnSpPr>
          <p:nvPr/>
        </p:nvCxnSpPr>
        <p:spPr>
          <a:xfrm flipV="1">
            <a:off x="5153181" y="1628800"/>
            <a:ext cx="2011107" cy="11259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18" idx="5"/>
            <a:endCxn id="77" idx="0"/>
          </p:cNvCxnSpPr>
          <p:nvPr/>
        </p:nvCxnSpPr>
        <p:spPr>
          <a:xfrm>
            <a:off x="5153181" y="3671232"/>
            <a:ext cx="1903095" cy="10539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18" idx="3"/>
            <a:endCxn id="26" idx="0"/>
          </p:cNvCxnSpPr>
          <p:nvPr/>
        </p:nvCxnSpPr>
        <p:spPr>
          <a:xfrm flipH="1">
            <a:off x="2375756" y="3671232"/>
            <a:ext cx="1759079" cy="9819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>
            <a:stCxn id="18" idx="1"/>
            <a:endCxn id="75" idx="4"/>
          </p:cNvCxnSpPr>
          <p:nvPr/>
        </p:nvCxnSpPr>
        <p:spPr>
          <a:xfrm flipH="1" flipV="1">
            <a:off x="2159732" y="1772816"/>
            <a:ext cx="1975103" cy="9819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9" name="Овал 68"/>
          <p:cNvSpPr/>
          <p:nvPr/>
        </p:nvSpPr>
        <p:spPr>
          <a:xfrm>
            <a:off x="6444208" y="764704"/>
            <a:ext cx="1440160" cy="86409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неделя</a:t>
            </a:r>
            <a:endParaRPr lang="ru-RU" dirty="0"/>
          </a:p>
        </p:txBody>
      </p:sp>
      <p:sp>
        <p:nvSpPr>
          <p:cNvPr id="70" name="Овал 69"/>
          <p:cNvSpPr/>
          <p:nvPr/>
        </p:nvSpPr>
        <p:spPr>
          <a:xfrm>
            <a:off x="3923928" y="332656"/>
            <a:ext cx="1368152" cy="86409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День</a:t>
            </a:r>
            <a:endParaRPr lang="ru-RU" dirty="0"/>
          </a:p>
        </p:txBody>
      </p:sp>
      <p:sp>
        <p:nvSpPr>
          <p:cNvPr id="71" name="Овал 70"/>
          <p:cNvSpPr/>
          <p:nvPr/>
        </p:nvSpPr>
        <p:spPr>
          <a:xfrm>
            <a:off x="539552" y="2780928"/>
            <a:ext cx="1115616" cy="79208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 года</a:t>
            </a:r>
            <a:endParaRPr lang="ru-RU" dirty="0"/>
          </a:p>
        </p:txBody>
      </p:sp>
      <p:sp>
        <p:nvSpPr>
          <p:cNvPr id="72" name="Овал 71"/>
          <p:cNvSpPr/>
          <p:nvPr/>
        </p:nvSpPr>
        <p:spPr>
          <a:xfrm>
            <a:off x="3995936" y="5229200"/>
            <a:ext cx="1296144" cy="100811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год</a:t>
            </a:r>
            <a:endParaRPr lang="ru-RU" dirty="0"/>
          </a:p>
        </p:txBody>
      </p:sp>
      <p:sp>
        <p:nvSpPr>
          <p:cNvPr id="75" name="Овал 74"/>
          <p:cNvSpPr/>
          <p:nvPr/>
        </p:nvSpPr>
        <p:spPr>
          <a:xfrm>
            <a:off x="1475656" y="980728"/>
            <a:ext cx="1368152" cy="79208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 года</a:t>
            </a:r>
            <a:endParaRPr lang="ru-RU" dirty="0"/>
          </a:p>
        </p:txBody>
      </p:sp>
      <p:sp>
        <p:nvSpPr>
          <p:cNvPr id="76" name="Овал 75"/>
          <p:cNvSpPr/>
          <p:nvPr/>
        </p:nvSpPr>
        <p:spPr>
          <a:xfrm>
            <a:off x="7452320" y="2636912"/>
            <a:ext cx="1224136" cy="108012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месяц</a:t>
            </a:r>
            <a:endParaRPr lang="ru-RU" dirty="0"/>
          </a:p>
        </p:txBody>
      </p:sp>
      <p:sp>
        <p:nvSpPr>
          <p:cNvPr id="77" name="Овал 76"/>
          <p:cNvSpPr/>
          <p:nvPr/>
        </p:nvSpPr>
        <p:spPr>
          <a:xfrm>
            <a:off x="6300192" y="4725144"/>
            <a:ext cx="1512168" cy="93610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 месяца</a:t>
            </a:r>
            <a:endParaRPr lang="ru-RU" dirty="0"/>
          </a:p>
        </p:txBody>
      </p:sp>
      <p:sp>
        <p:nvSpPr>
          <p:cNvPr id="26" name="Овал 25"/>
          <p:cNvSpPr/>
          <p:nvPr/>
        </p:nvSpPr>
        <p:spPr>
          <a:xfrm>
            <a:off x="1619672" y="4653136"/>
            <a:ext cx="1512168" cy="93610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 года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2005</TotalTime>
  <Words>59</Words>
  <Application>Microsoft Office PowerPoint</Application>
  <PresentationFormat>Экран (4:3)</PresentationFormat>
  <Paragraphs>35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Создаем карту желаний</vt:lpstr>
      <vt:lpstr>Слайд 2</vt:lpstr>
      <vt:lpstr>Слайд 3</vt:lpstr>
      <vt:lpstr>Названия: 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Создаем карту желаний</dc:title>
  <dc:creator>Админ</dc:creator>
  <cp:lastModifiedBy>user</cp:lastModifiedBy>
  <cp:revision>94</cp:revision>
  <dcterms:modified xsi:type="dcterms:W3CDTF">2015-02-09T08:41:03Z</dcterms:modified>
</cp:coreProperties>
</file>