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1" r:id="rId9"/>
    <p:sldId id="263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CA041-2387-4A5F-B04F-F803B7689C1E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B312F-16F8-499A-960C-0BB136211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30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831CB-4477-4DCA-BCAB-73187EFD5D04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C85A-7AF4-413B-B911-D845CCBD1984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5905"/>
            <a:ext cx="3113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Футбол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Влад\Desktop\foot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395538"/>
            <a:ext cx="3048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2492896"/>
            <a:ext cx="55801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вид спорта</a:t>
            </a:r>
            <a:r>
              <a:rPr lang="en-US" sz="2400" dirty="0" smtClean="0"/>
              <a:t>,</a:t>
            </a:r>
            <a:r>
              <a:rPr lang="ru-RU" sz="2400" dirty="0" smtClean="0"/>
              <a:t> который не нуждается в представлении</a:t>
            </a:r>
            <a:r>
              <a:rPr lang="en-US" sz="2400" dirty="0" smtClean="0"/>
              <a:t>.</a:t>
            </a:r>
            <a:r>
              <a:rPr lang="ru-RU" sz="2400" dirty="0" smtClean="0"/>
              <a:t> Самый популярный и один из самых древних спортивных видов</a:t>
            </a:r>
            <a:r>
              <a:rPr lang="en-US" sz="2400" dirty="0" smtClean="0"/>
              <a:t>,</a:t>
            </a:r>
            <a:r>
              <a:rPr lang="ru-RU" sz="2400" dirty="0" smtClean="0"/>
              <a:t> игра</a:t>
            </a:r>
            <a:r>
              <a:rPr lang="en-US" sz="2400" dirty="0" smtClean="0"/>
              <a:t>,</a:t>
            </a:r>
            <a:r>
              <a:rPr lang="ru-RU" sz="2400" dirty="0" smtClean="0"/>
              <a:t> которая знакома каждому мальчишке и каждому старику во всех уголках планеты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67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0" y="26064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 последние годы </a:t>
            </a:r>
            <a:r>
              <a:rPr lang="en-US" sz="2000" dirty="0" smtClean="0"/>
              <a:t>“</a:t>
            </a:r>
            <a:r>
              <a:rPr lang="ru-RU" sz="2000" dirty="0" smtClean="0"/>
              <a:t>Зенит</a:t>
            </a:r>
            <a:r>
              <a:rPr lang="en-US" sz="2000" dirty="0" smtClean="0"/>
              <a:t>”</a:t>
            </a:r>
            <a:r>
              <a:rPr lang="ru-RU" sz="2000" dirty="0" smtClean="0"/>
              <a:t> стал самой популярной и обожаемой командой России</a:t>
            </a:r>
            <a:r>
              <a:rPr lang="en-US" sz="2000" dirty="0" smtClean="0"/>
              <a:t>,</a:t>
            </a:r>
            <a:r>
              <a:rPr lang="ru-RU" sz="2000" dirty="0" smtClean="0"/>
              <a:t> которая закрепляется в Еврокубках</a:t>
            </a:r>
            <a:r>
              <a:rPr lang="en-US" sz="2000" dirty="0" smtClean="0"/>
              <a:t>.</a:t>
            </a:r>
            <a:r>
              <a:rPr lang="ru-RU" sz="2000" dirty="0" smtClean="0"/>
              <a:t> Победа в Кубке и Супер Кубке </a:t>
            </a:r>
            <a:r>
              <a:rPr lang="ru-RU" sz="2000" dirty="0" err="1" smtClean="0"/>
              <a:t>Уефа</a:t>
            </a:r>
            <a:r>
              <a:rPr lang="en-US" sz="2000" dirty="0" smtClean="0"/>
              <a:t>,</a:t>
            </a:r>
            <a:r>
              <a:rPr lang="ru-RU" sz="2000" dirty="0" smtClean="0"/>
              <a:t> выступление в лиге чемпионов</a:t>
            </a:r>
            <a:r>
              <a:rPr lang="en-US" sz="2000" dirty="0" smtClean="0"/>
              <a:t>,</a:t>
            </a:r>
            <a:r>
              <a:rPr lang="ru-RU" sz="2000" dirty="0" smtClean="0"/>
              <a:t> 13 место в рейтинге мировых топ-клубов – все это наш Питерский Зенит! Нет такого человека в нашем городе</a:t>
            </a:r>
            <a:r>
              <a:rPr lang="en-US" sz="2000" dirty="0" smtClean="0"/>
              <a:t>,</a:t>
            </a:r>
            <a:r>
              <a:rPr lang="ru-RU" sz="2000" dirty="0" smtClean="0"/>
              <a:t> который ничего не сможет рассказать вам о </a:t>
            </a:r>
            <a:r>
              <a:rPr lang="en-US" sz="2000" dirty="0" smtClean="0"/>
              <a:t>“</a:t>
            </a:r>
            <a:r>
              <a:rPr lang="ru-RU" sz="2000" dirty="0" smtClean="0"/>
              <a:t>Зените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pic>
        <p:nvPicPr>
          <p:cNvPr id="10242" name="Picture 2" descr="C:\Users\Влад\Desktop\1164961513_zen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16832"/>
            <a:ext cx="1905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Влад\Desktop\Zeni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99640"/>
            <a:ext cx="5917953" cy="442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9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08577">
            <a:off x="77827" y="2967335"/>
            <a:ext cx="89883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Выполнила </a:t>
            </a:r>
            <a:r>
              <a:rPr lang="ru-RU" sz="3600" b="1" smtClean="0">
                <a:ln/>
                <a:solidFill>
                  <a:schemeClr val="accent3"/>
                </a:solidFill>
              </a:rPr>
              <a:t>Дегтярёва Виктория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6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252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Полное английское название (англ. </a:t>
            </a:r>
            <a:r>
              <a:rPr lang="ru-RU" i="1" dirty="0" err="1"/>
              <a:t>association</a:t>
            </a:r>
            <a:r>
              <a:rPr lang="ru-RU" i="1" dirty="0"/>
              <a:t> </a:t>
            </a:r>
            <a:r>
              <a:rPr lang="ru-RU" i="1" dirty="0" err="1"/>
              <a:t>football</a:t>
            </a:r>
            <a:r>
              <a:rPr lang="ru-RU" dirty="0"/>
              <a:t>) было придумано, чтобы отличать эту игру от других разновидностей «ножного мяча», особенно регби (англ. </a:t>
            </a:r>
            <a:r>
              <a:rPr lang="ru-RU" i="1" dirty="0" err="1"/>
              <a:t>rugby</a:t>
            </a:r>
            <a:r>
              <a:rPr lang="ru-RU" i="1" dirty="0"/>
              <a:t> </a:t>
            </a:r>
            <a:r>
              <a:rPr lang="ru-RU" i="1" dirty="0" err="1"/>
              <a:t>football</a:t>
            </a:r>
            <a:r>
              <a:rPr lang="ru-RU" dirty="0"/>
              <a:t>). В 1880-х годах появилось сокращённое название «</a:t>
            </a:r>
            <a:r>
              <a:rPr lang="ru-RU" b="1" dirty="0" err="1"/>
              <a:t>соккер</a:t>
            </a:r>
            <a:r>
              <a:rPr lang="ru-RU" dirty="0"/>
              <a:t>» (англ. </a:t>
            </a:r>
            <a:r>
              <a:rPr lang="ru-RU" i="1" dirty="0" err="1"/>
              <a:t>soccer</a:t>
            </a:r>
            <a:r>
              <a:rPr lang="ru-RU" dirty="0"/>
              <a:t>), которое в наши дни получило широкое распространение в ряде англоязычных стран (исключая Англию, где болельщики считают его пренебрежительным).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6382" y="0"/>
            <a:ext cx="8239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FF00"/>
                </a:solidFill>
                <a:effectLst/>
              </a:rPr>
              <a:t>Немного из истории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2050" name="Picture 2" descr="C:\Users\Влад\Desktop\2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24378"/>
            <a:ext cx="4572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6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91085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Родиной футбола считается Англия</a:t>
            </a:r>
            <a:r>
              <a:rPr lang="en-US" sz="2000" dirty="0" smtClean="0"/>
              <a:t>,</a:t>
            </a:r>
            <a:r>
              <a:rPr lang="ru-RU" sz="2000" dirty="0" smtClean="0"/>
              <a:t> хотя упоминания о игре</a:t>
            </a:r>
            <a:r>
              <a:rPr lang="en-US" sz="2000" dirty="0" smtClean="0"/>
              <a:t>,</a:t>
            </a:r>
            <a:r>
              <a:rPr lang="ru-RU" sz="2000" dirty="0" smtClean="0"/>
              <a:t> похожей на футбол</a:t>
            </a:r>
            <a:r>
              <a:rPr lang="en-US" sz="2000" dirty="0" smtClean="0"/>
              <a:t>,</a:t>
            </a:r>
            <a:r>
              <a:rPr lang="ru-RU" sz="2000" dirty="0" smtClean="0"/>
              <a:t> где нужно было пинать какой-то предмет (в древности – черепушку животного) были упомянуты в Африке еще до нашей эры </a:t>
            </a:r>
            <a:r>
              <a:rPr lang="en-US" sz="2000" dirty="0" smtClean="0"/>
              <a:t>.</a:t>
            </a:r>
            <a:r>
              <a:rPr lang="ru-RU" sz="2000" dirty="0" smtClean="0"/>
              <a:t> Так же древние кожаные мячи были найдены при раскопках в Египте и Греции.</a:t>
            </a:r>
            <a:endParaRPr lang="ru-RU" sz="2000" dirty="0"/>
          </a:p>
        </p:txBody>
      </p:sp>
      <p:pic>
        <p:nvPicPr>
          <p:cNvPr id="3074" name="Picture 2" descr="C:\Users\Влад\Desktop\The_Football_Leag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9"/>
            <a:ext cx="2448272" cy="245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5013176"/>
            <a:ext cx="8676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Английская лига -</a:t>
            </a:r>
            <a:r>
              <a:rPr lang="ru-RU" dirty="0"/>
              <a:t> п</a:t>
            </a:r>
            <a:r>
              <a:rPr lang="ru-RU" dirty="0" smtClean="0"/>
              <a:t>рофессиональная </a:t>
            </a:r>
            <a:r>
              <a:rPr lang="ru-RU" dirty="0"/>
              <a:t>лига, объединяющая футбольные клубы Англии и частично Уэльса. Была основана в 1888 году и является старейшей футбольной лигой в мире</a:t>
            </a:r>
          </a:p>
        </p:txBody>
      </p:sp>
    </p:spTree>
    <p:extLst>
      <p:ext uri="{BB962C8B-B14F-4D97-AF65-F5344CB8AC3E}">
        <p14:creationId xmlns:p14="http://schemas.microsoft.com/office/powerpoint/2010/main" val="19473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лад\Desktop\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83" y="1628800"/>
            <a:ext cx="4533901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2198" y="1986791"/>
            <a:ext cx="42536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протяжении всего времени правила игры в футбол несколько изменялись</a:t>
            </a:r>
            <a:r>
              <a:rPr lang="en-US" dirty="0" smtClean="0"/>
              <a:t>.</a:t>
            </a:r>
            <a:r>
              <a:rPr lang="ru-RU" dirty="0"/>
              <a:t> </a:t>
            </a:r>
            <a:r>
              <a:rPr lang="ru-RU" dirty="0" smtClean="0"/>
              <a:t>Сейчас по всему миру одни и те же правила</a:t>
            </a:r>
            <a:r>
              <a:rPr lang="en-US" dirty="0" smtClean="0"/>
              <a:t>.</a:t>
            </a:r>
            <a:r>
              <a:rPr lang="ru-RU" dirty="0" smtClean="0"/>
              <a:t>Но они так известны</a:t>
            </a:r>
            <a:r>
              <a:rPr lang="en-US" dirty="0" smtClean="0"/>
              <a:t>,</a:t>
            </a:r>
            <a:r>
              <a:rPr lang="ru-RU" dirty="0" smtClean="0"/>
              <a:t> что не нуждаются в представлении</a:t>
            </a:r>
            <a:r>
              <a:rPr lang="en-US" dirty="0" smtClean="0"/>
              <a:t>.</a:t>
            </a:r>
            <a:r>
              <a:rPr lang="ru-RU" dirty="0" smtClean="0"/>
              <a:t> Суть игры проста — </a:t>
            </a:r>
            <a:r>
              <a:rPr lang="ru-RU" dirty="0"/>
              <a:t>забить мяч в ворота противника, сделать это как можно большее количество раз и постараться не допустить гола в свои ворота. Матч выигрывает команда, забившая большее количество голов.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289" y="0"/>
            <a:ext cx="85411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Правила</a:t>
            </a:r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 Двор научит!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04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4654" y="44624"/>
            <a:ext cx="6075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Футбол в мире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51633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Будучи командным видом спорта</a:t>
            </a:r>
            <a:r>
              <a:rPr lang="en-US" dirty="0" smtClean="0"/>
              <a:t>,</a:t>
            </a:r>
            <a:r>
              <a:rPr lang="ru-RU" dirty="0" smtClean="0"/>
              <a:t> футбол не только популярная и интересная игра</a:t>
            </a:r>
            <a:r>
              <a:rPr lang="en-US" dirty="0" smtClean="0"/>
              <a:t>,</a:t>
            </a:r>
            <a:r>
              <a:rPr lang="ru-RU" dirty="0" smtClean="0"/>
              <a:t> но и важный социальный аспект</a:t>
            </a:r>
            <a:r>
              <a:rPr lang="en-US" dirty="0" smtClean="0"/>
              <a:t>,</a:t>
            </a:r>
            <a:r>
              <a:rPr lang="ru-RU" dirty="0" smtClean="0"/>
              <a:t> который объединяет людей со всех континентов</a:t>
            </a:r>
            <a:r>
              <a:rPr lang="en-US" dirty="0" smtClean="0"/>
              <a:t>.</a:t>
            </a:r>
            <a:r>
              <a:rPr lang="ru-RU" dirty="0" smtClean="0"/>
              <a:t> Футбол выступает против расизма</a:t>
            </a:r>
            <a:r>
              <a:rPr lang="en-US" dirty="0" smtClean="0"/>
              <a:t>,</a:t>
            </a:r>
            <a:r>
              <a:rPr lang="ru-RU" dirty="0" smtClean="0"/>
              <a:t> футбольные ассоциации поддерживают детей с различными болезнями</a:t>
            </a:r>
            <a:r>
              <a:rPr lang="en-US" dirty="0" smtClean="0"/>
              <a:t>,</a:t>
            </a:r>
            <a:r>
              <a:rPr lang="ru-RU" dirty="0" smtClean="0"/>
              <a:t> дух соревнований очень важен в этой игре</a:t>
            </a:r>
            <a:r>
              <a:rPr lang="en-US" dirty="0" smtClean="0"/>
              <a:t>. </a:t>
            </a:r>
            <a:r>
              <a:rPr lang="ru-RU" dirty="0" smtClean="0"/>
              <a:t>Для футболистов и простых людей профессиональный футбол – способ пробиться по жизни</a:t>
            </a:r>
            <a:r>
              <a:rPr lang="en-US" dirty="0" smtClean="0"/>
              <a:t>,</a:t>
            </a:r>
            <a:r>
              <a:rPr lang="ru-RU" dirty="0" smtClean="0"/>
              <a:t> побывать в разных странах</a:t>
            </a:r>
            <a:r>
              <a:rPr lang="en-US" dirty="0" smtClean="0"/>
              <a:t>,</a:t>
            </a:r>
            <a:r>
              <a:rPr lang="ru-RU" dirty="0" smtClean="0"/>
              <a:t> увидеть мир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122" name="Picture 2" descr="C:\Users\Влад\Desktop\football-resist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71" y="3501008"/>
            <a:ext cx="5400675" cy="3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5956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Самые титулованные клубы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62144"/>
            <a:ext cx="9180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Существует множество рейтинговых систем</a:t>
            </a:r>
            <a:r>
              <a:rPr lang="en-US" dirty="0" smtClean="0"/>
              <a:t>,</a:t>
            </a:r>
            <a:r>
              <a:rPr lang="ru-RU" dirty="0" smtClean="0"/>
              <a:t> в которых определяются лучшие из лучших – топ клубы</a:t>
            </a:r>
            <a:r>
              <a:rPr lang="en-US" dirty="0" smtClean="0"/>
              <a:t>.</a:t>
            </a:r>
            <a:r>
              <a:rPr lang="ru-RU" dirty="0" smtClean="0"/>
              <a:t> Наиболее рейтинговой командой сегодняшнего дня является Барселона</a:t>
            </a:r>
            <a:r>
              <a:rPr lang="en-US" dirty="0" smtClean="0"/>
              <a:t>,</a:t>
            </a:r>
            <a:r>
              <a:rPr lang="ru-RU" dirty="0" smtClean="0"/>
              <a:t> которая в последние годы смогла опередить самый титулованный и популярный клуб в мире – Манчестер </a:t>
            </a:r>
            <a:r>
              <a:rPr lang="ru-RU" dirty="0"/>
              <a:t>Ю</a:t>
            </a:r>
            <a:r>
              <a:rPr lang="ru-RU" dirty="0" smtClean="0"/>
              <a:t>найтед</a:t>
            </a:r>
            <a:endParaRPr lang="ru-RU" dirty="0"/>
          </a:p>
        </p:txBody>
      </p:sp>
      <p:pic>
        <p:nvPicPr>
          <p:cNvPr id="7170" name="Picture 2" descr="C:\Users\Влад\Desktop\296px-Manchester_United_FC_cres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64081"/>
            <a:ext cx="2819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Влад\Desktop\Fc_barcelo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360045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8" y="26064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Наиболее титулованным российским клубом является ЦСКА</a:t>
            </a:r>
            <a:r>
              <a:rPr lang="en-US" sz="2000" dirty="0" smtClean="0"/>
              <a:t>,</a:t>
            </a:r>
            <a:r>
              <a:rPr lang="ru-RU" sz="2000" dirty="0" smtClean="0"/>
              <a:t> который немного опережает наш родной </a:t>
            </a:r>
            <a:r>
              <a:rPr lang="en-US" sz="2000" dirty="0" smtClean="0"/>
              <a:t>“</a:t>
            </a:r>
            <a:r>
              <a:rPr lang="ru-RU" sz="2000" dirty="0" smtClean="0"/>
              <a:t>Зенит</a:t>
            </a:r>
            <a:r>
              <a:rPr lang="en-US" sz="2000" dirty="0" smtClean="0"/>
              <a:t>”. </a:t>
            </a:r>
            <a:r>
              <a:rPr lang="ru-RU" sz="2000" dirty="0" smtClean="0"/>
              <a:t>Но эта статистика может быстро измениться</a:t>
            </a:r>
            <a:r>
              <a:rPr lang="en-US" sz="2000" dirty="0" smtClean="0"/>
              <a:t>,</a:t>
            </a:r>
            <a:r>
              <a:rPr lang="ru-RU" sz="2000" dirty="0" smtClean="0"/>
              <a:t> так как обе наши команды выступают на европейской футбольной арене</a:t>
            </a:r>
            <a:r>
              <a:rPr lang="en-US" sz="2000" dirty="0" smtClean="0"/>
              <a:t>.</a:t>
            </a:r>
            <a:r>
              <a:rPr lang="ru-RU" sz="2000" dirty="0" smtClean="0"/>
              <a:t> Оба клуба составляют костяк основного состава сборной России по футболу – 8 команды в мировом рейтинге лучших сборных планеты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C:\Users\Влад\Desktop\294293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4660627" cy="262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1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57" y="60932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есть и другой вид болельщиков – </a:t>
            </a:r>
            <a:r>
              <a:rPr lang="ru-RU" dirty="0" err="1" smtClean="0"/>
              <a:t>глоры</a:t>
            </a:r>
            <a:r>
              <a:rPr lang="en-US" dirty="0" smtClean="0"/>
              <a:t>.</a:t>
            </a:r>
            <a:r>
              <a:rPr lang="ru-RU" dirty="0" smtClean="0"/>
              <a:t> Эти болельщики не преданы какой-то команде</a:t>
            </a:r>
            <a:r>
              <a:rPr lang="en-US" dirty="0" smtClean="0"/>
              <a:t>,</a:t>
            </a:r>
            <a:r>
              <a:rPr lang="ru-RU" dirty="0" smtClean="0"/>
              <a:t> они болеют и верят в нее</a:t>
            </a:r>
            <a:r>
              <a:rPr lang="en-US" dirty="0" smtClean="0"/>
              <a:t>,</a:t>
            </a:r>
            <a:r>
              <a:rPr lang="ru-RU" dirty="0" smtClean="0"/>
              <a:t> пока она выигрывает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88090" y="44624"/>
            <a:ext cx="523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Б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олельщики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79" y="1053056"/>
            <a:ext cx="9131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Футбольные фанаты неотъемлемая часть любого футбольного клуба</a:t>
            </a:r>
            <a:r>
              <a:rPr lang="en-US" dirty="0" smtClean="0"/>
              <a:t>,</a:t>
            </a:r>
            <a:r>
              <a:rPr lang="ru-RU" dirty="0" smtClean="0"/>
              <a:t> его 12 игрок</a:t>
            </a:r>
            <a:r>
              <a:rPr lang="en-US" dirty="0" smtClean="0"/>
              <a:t>.</a:t>
            </a:r>
            <a:r>
              <a:rPr lang="ru-RU" dirty="0" smtClean="0"/>
              <a:t> Фанаты не только поддерживают команду</a:t>
            </a:r>
            <a:r>
              <a:rPr lang="en-US" dirty="0" smtClean="0"/>
              <a:t>,</a:t>
            </a:r>
            <a:r>
              <a:rPr lang="ru-RU" dirty="0" smtClean="0"/>
              <a:t> но порой и поднимают ее дух</a:t>
            </a:r>
            <a:r>
              <a:rPr lang="en-US" dirty="0" smtClean="0"/>
              <a:t>,</a:t>
            </a:r>
            <a:r>
              <a:rPr lang="ru-RU" dirty="0" smtClean="0"/>
              <a:t> заставляют биться на поле до конца</a:t>
            </a:r>
            <a:r>
              <a:rPr lang="en-US" dirty="0" smtClean="0"/>
              <a:t>,</a:t>
            </a:r>
            <a:r>
              <a:rPr lang="ru-RU" dirty="0" smtClean="0"/>
              <a:t> играть на победу</a:t>
            </a:r>
            <a:r>
              <a:rPr lang="en-US" dirty="0" smtClean="0"/>
              <a:t>.</a:t>
            </a:r>
            <a:r>
              <a:rPr lang="ru-RU" dirty="0" smtClean="0"/>
              <a:t> Больше всего фанатов у Манчестера Юнайтед</a:t>
            </a:r>
            <a:r>
              <a:rPr lang="en-US" dirty="0" smtClean="0"/>
              <a:t>.</a:t>
            </a:r>
            <a:r>
              <a:rPr lang="ru-RU" dirty="0" smtClean="0"/>
              <a:t> Вы сможете найти его фанатов по всему миру</a:t>
            </a:r>
            <a:r>
              <a:rPr lang="en-US" dirty="0" smtClean="0"/>
              <a:t>.</a:t>
            </a:r>
            <a:r>
              <a:rPr lang="ru-RU" dirty="0" smtClean="0"/>
              <a:t> И среди них немало преданных болельщиков</a:t>
            </a:r>
            <a:r>
              <a:rPr lang="en-US" dirty="0" smtClean="0"/>
              <a:t>,</a:t>
            </a:r>
            <a:r>
              <a:rPr lang="ru-RU" dirty="0" smtClean="0"/>
              <a:t> которые всегда с командой!</a:t>
            </a:r>
            <a:endParaRPr lang="ru-RU" dirty="0"/>
          </a:p>
        </p:txBody>
      </p:sp>
      <p:pic>
        <p:nvPicPr>
          <p:cNvPr id="8194" name="Picture 2" descr="C:\Users\Влад\Desktop\1297266286_1a.ash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86895"/>
            <a:ext cx="476250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4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9538" y="34012"/>
            <a:ext cx="6304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Невский фронт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80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ru-RU" dirty="0" smtClean="0"/>
              <a:t>но самое приятное это болеть за свой любимый</a:t>
            </a:r>
            <a:r>
              <a:rPr lang="en-US" dirty="0" smtClean="0"/>
              <a:t>,</a:t>
            </a:r>
            <a:r>
              <a:rPr lang="ru-RU" dirty="0" smtClean="0"/>
              <a:t> родной клуб</a:t>
            </a:r>
            <a:r>
              <a:rPr lang="en-US" dirty="0" smtClean="0"/>
              <a:t>,</a:t>
            </a:r>
            <a:r>
              <a:rPr lang="ru-RU" dirty="0" smtClean="0"/>
              <a:t> особенно когда это единственная команда в городе</a:t>
            </a:r>
            <a:r>
              <a:rPr lang="en-US" dirty="0" smtClean="0"/>
              <a:t>.</a:t>
            </a:r>
            <a:r>
              <a:rPr lang="ru-RU" dirty="0" smtClean="0"/>
              <a:t> Да</a:t>
            </a:r>
            <a:r>
              <a:rPr lang="en-US" dirty="0" smtClean="0"/>
              <a:t>,</a:t>
            </a:r>
            <a:r>
              <a:rPr lang="ru-RU" dirty="0" smtClean="0"/>
              <a:t> я имею в виду Санкт-Петербургский </a:t>
            </a:r>
            <a:r>
              <a:rPr lang="en-US" dirty="0" smtClean="0"/>
              <a:t>“</a:t>
            </a:r>
            <a:r>
              <a:rPr lang="ru-RU" dirty="0" smtClean="0"/>
              <a:t>Зенит</a:t>
            </a:r>
            <a:r>
              <a:rPr lang="en-US" dirty="0" smtClean="0"/>
              <a:t>”.</a:t>
            </a:r>
            <a:r>
              <a:rPr lang="ru-RU" dirty="0" smtClean="0"/>
              <a:t> Весь город – одна команда</a:t>
            </a:r>
            <a:r>
              <a:rPr lang="en-US" dirty="0" smtClean="0"/>
              <a:t>.</a:t>
            </a:r>
            <a:r>
              <a:rPr lang="ru-RU" dirty="0" smtClean="0"/>
              <a:t> Трудно найти человека</a:t>
            </a:r>
            <a:r>
              <a:rPr lang="en-US" dirty="0" smtClean="0"/>
              <a:t>,</a:t>
            </a:r>
            <a:r>
              <a:rPr lang="ru-RU" dirty="0" smtClean="0"/>
              <a:t> который безразличен к этому клубу в СПб</a:t>
            </a:r>
            <a:r>
              <a:rPr lang="en-US" dirty="0" smtClean="0"/>
              <a:t>.</a:t>
            </a:r>
            <a:r>
              <a:rPr lang="ru-RU" dirty="0" smtClean="0"/>
              <a:t> Преданные болельщики</a:t>
            </a:r>
            <a:r>
              <a:rPr lang="ru-RU" dirty="0"/>
              <a:t> </a:t>
            </a:r>
            <a:r>
              <a:rPr lang="ru-RU" dirty="0" smtClean="0"/>
              <a:t>– 12 игрок </a:t>
            </a:r>
            <a:r>
              <a:rPr lang="en-US" dirty="0" smtClean="0"/>
              <a:t>“</a:t>
            </a:r>
            <a:r>
              <a:rPr lang="ru-RU" dirty="0" smtClean="0"/>
              <a:t>Зенита</a:t>
            </a:r>
            <a:r>
              <a:rPr lang="en-US" dirty="0" smtClean="0"/>
              <a:t>”,</a:t>
            </a:r>
            <a:r>
              <a:rPr lang="ru-RU" dirty="0" smtClean="0"/>
              <a:t> который так же как и команда в любую погоду играет на победу! </a:t>
            </a:r>
            <a:endParaRPr lang="ru-RU" dirty="0"/>
          </a:p>
        </p:txBody>
      </p:sp>
      <p:pic>
        <p:nvPicPr>
          <p:cNvPr id="9218" name="Picture 2" descr="C:\Users\Влад\Desktop\593.28755.39a8c60712303476680148b22e6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24225"/>
            <a:ext cx="5619751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2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102</TotalTime>
  <Words>560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Summer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</dc:creator>
  <cp:lastModifiedBy>User</cp:lastModifiedBy>
  <cp:revision>8</cp:revision>
  <dcterms:created xsi:type="dcterms:W3CDTF">2012-03-04T18:14:31Z</dcterms:created>
  <dcterms:modified xsi:type="dcterms:W3CDTF">2015-05-24T09:59:57Z</dcterms:modified>
</cp:coreProperties>
</file>