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75" r:id="rId3"/>
    <p:sldId id="268" r:id="rId4"/>
    <p:sldId id="276" r:id="rId5"/>
    <p:sldId id="270" r:id="rId6"/>
    <p:sldId id="277" r:id="rId7"/>
    <p:sldId id="271" r:id="rId8"/>
    <p:sldId id="278" r:id="rId9"/>
    <p:sldId id="272" r:id="rId10"/>
    <p:sldId id="280" r:id="rId11"/>
    <p:sldId id="273" r:id="rId12"/>
    <p:sldId id="281" r:id="rId13"/>
    <p:sldId id="274" r:id="rId14"/>
    <p:sldId id="282" r:id="rId15"/>
    <p:sldId id="269" r:id="rId16"/>
    <p:sldId id="283" r:id="rId17"/>
    <p:sldId id="267" r:id="rId18"/>
    <p:sldId id="284" r:id="rId19"/>
    <p:sldId id="257" r:id="rId20"/>
    <p:sldId id="285" r:id="rId21"/>
    <p:sldId id="260" r:id="rId22"/>
    <p:sldId id="286" r:id="rId23"/>
    <p:sldId id="261" r:id="rId24"/>
    <p:sldId id="287" r:id="rId25"/>
    <p:sldId id="263" r:id="rId26"/>
    <p:sldId id="288" r:id="rId27"/>
    <p:sldId id="264" r:id="rId28"/>
    <p:sldId id="289" r:id="rId29"/>
    <p:sldId id="265" r:id="rId30"/>
    <p:sldId id="290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C3248D-D6E3-4D7B-AA67-1023982548F5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68482D-043B-442E-AF84-8C4D0D727B7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632848" cy="252028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Сакаллы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килеш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туа</a:t>
            </a:r>
            <a:r>
              <a:rPr lang="ru-RU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берәү дә </a:t>
            </a:r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гаҗәпләнми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124744"/>
            <a:ext cx="8279928" cy="50405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мэлт\Desktop\БЕН ТЕН\49fc14a1dd627caa4de89c6287ab57d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935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403648" y="794108"/>
            <a:ext cx="604867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Асрамый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умарта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Балны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бик-бик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ярата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Кышын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сөя йокыны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Язгача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тормый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ята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мэлт\Desktop\БЕН ТЕН\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19672" y="1196626"/>
            <a:ext cx="540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Сорыдыр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төсе,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Үткендер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теше,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Урманда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йөри,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Сарыклар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эзли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мэлт\Desktop\БЕН ТЕН\800x600_B3AOgNZ7TjiDz5kP58D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6084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Аягын-башын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яшерә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Таш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күлмәге эченә.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мэлт\Desktop\БЕН ТЕН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03648" y="2166536"/>
            <a:ext cx="58326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Койрыгы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озын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Үзе кыска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Мәчедән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курка.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3" name="Picture 3" descr="C:\Users\мэлт\Desktop\БЕН ТЕН\1212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44824"/>
            <a:ext cx="457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Тимерче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дә түгел,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Балта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остасы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түгел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Үзе авылда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эшче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мэлт\Desktop\БЕН ТЕН\6077575315140529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мэлт\Desktop\БЕН ТЕН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63688" y="1888094"/>
            <a:ext cx="540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Кешенең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дусты,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йортның сакчысы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мэлт\Desktop\БЕН ТЕН\fonstola.ru-794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39752" y="1529664"/>
            <a:ext cx="54726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Үзе җылыда,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Үзе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тун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ябынып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йоклый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мэлт\Desktop\БЕН ТЕН\754493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1035648"/>
            <a:ext cx="69847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Канаты бар,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Аягы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бар, −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Йөзә алмый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мэлт\Desktop\БЕН ТЕН\w20C4-9uuT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07704" y="1035139"/>
            <a:ext cx="532859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Йомры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йомшак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йомгак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Йөгереп йөри чирәмдә.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мэлт\Desktop\БЕН ТЕН\solnechnaja_podborka_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35696" y="235139"/>
            <a:ext cx="52565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8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Суда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йөзә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Күктә оча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Җирдә йөри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белән сыйлый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109246"/>
            <a:ext cx="7344816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Кош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түгел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Ябалактан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курка,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Чикләвекне ярата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Сызгырса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урманны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яңрата.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мэлт\Desktop\БЕН ТЕН\0001-001-Gusi-i-leb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Үлән ашый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сөт, 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бирә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мэлт\Desktop\БЕН ТЕН\6556ce28-9fbd-00c9-5a01-59d125615b21_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мэлт\Desktop\БЕН ТЕН\v0R2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32856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Җәен соры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кышын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Аңа шулай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яхшырак</a:t>
            </a:r>
            <a: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мэлт\Desktop\БЕН ТЕН\farm_16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63688" y="998314"/>
            <a:ext cx="5400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Энәләре үзе белән йөри,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Үзе тегә белми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мэлт\Desktop\БЕН ТЕН\99075274_718539_335355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23728" y="1547522"/>
            <a:ext cx="41764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Нечкә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билле,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көлтә койрыклы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</TotalTime>
  <Words>75</Words>
  <Application>Microsoft Office PowerPoint</Application>
  <PresentationFormat>Экран (4:3)</PresentationFormat>
  <Paragraphs>26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Яркая</vt:lpstr>
      <vt:lpstr>Сакаллы килеш туа, берәү дә гаҗәпләнми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Сакаллы килеш туа, берәү дә гаҗәпләнми. (Кәҗә)</dc:title>
  <dc:creator>Кашапов</dc:creator>
  <cp:lastModifiedBy>Кашапов</cp:lastModifiedBy>
  <cp:revision>7</cp:revision>
  <dcterms:created xsi:type="dcterms:W3CDTF">2015-04-09T05:47:39Z</dcterms:created>
  <dcterms:modified xsi:type="dcterms:W3CDTF">2015-04-09T06:44:30Z</dcterms:modified>
</cp:coreProperties>
</file>