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5" r:id="rId5"/>
    <p:sldId id="264" r:id="rId6"/>
    <p:sldId id="263" r:id="rId7"/>
    <p:sldId id="262" r:id="rId8"/>
    <p:sldId id="261" r:id="rId9"/>
    <p:sldId id="266" r:id="rId10"/>
    <p:sldId id="258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80528" y="1628800"/>
            <a:ext cx="96488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Владимир Яковлевич Шаинский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50806" y="4941168"/>
            <a:ext cx="2914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Выполнил: Середина Дарья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т/о «Фантазия»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МБУ ДО ДДТ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929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1052736"/>
            <a:ext cx="430222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В 2000 году Владимир Шаинский уехал из России в Израиль, в 2004 году переехал в США, где получил вид на жительство. Сегодня композитор живет на две страны - в России и в Америке, в Сан Диего (Калифорния), но при первой же возможности приезжает с концертами на родину.</a:t>
            </a:r>
          </a:p>
          <a:p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272000" cy="32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6665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3368" y="1556792"/>
            <a:ext cx="8123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</a:t>
            </a:r>
            <a:r>
              <a:rPr lang="en-US" dirty="0" smtClean="0"/>
              <a:t>https</a:t>
            </a:r>
            <a:r>
              <a:rPr lang="en-US" dirty="0"/>
              <a:t>://ru.wikipedia.org/wiki/%D8%E0%E8%ED%F1%EA%E8%E9,_%C2%EB%E0%E4%E8%EC%E8%F0_%DF%EA%EE%E2%EB%E5%E2%E8%F7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112" y="2203123"/>
            <a:ext cx="7889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</a:t>
            </a:r>
            <a:r>
              <a:rPr lang="en-US" dirty="0" smtClean="0"/>
              <a:t>http</a:t>
            </a:r>
            <a:r>
              <a:rPr lang="en-US" dirty="0"/>
              <a:t>://ria.ru/spravka/20101212/306897646.html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112" y="2681328"/>
            <a:ext cx="7961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</a:t>
            </a:r>
            <a:r>
              <a:rPr lang="en-US" dirty="0" smtClean="0"/>
              <a:t>http</a:t>
            </a:r>
            <a:r>
              <a:rPr lang="en-US" dirty="0"/>
              <a:t>://mr-freeman.ru/vladimir-shainskij/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9368" y="3212976"/>
            <a:ext cx="8015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4.</a:t>
            </a:r>
            <a:r>
              <a:rPr lang="en-US" dirty="0" smtClean="0"/>
              <a:t>http</a:t>
            </a:r>
            <a:r>
              <a:rPr lang="en-US" dirty="0"/>
              <a:t>://www.mega-stars.ru/actors/shainsky.php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410761"/>
            <a:ext cx="5112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Интернет ресурсы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66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7" y="116632"/>
            <a:ext cx="66602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bg2">
                    <a:lumMod val="10000"/>
                  </a:schemeClr>
                </a:solidFill>
                <a:effectLst/>
              </a:rPr>
              <a:t>Шаинский Владимир Яковлевич</a:t>
            </a:r>
            <a:endParaRPr lang="ru-RU" sz="5400" b="1" cap="none" spc="0" dirty="0">
              <a:ln/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8966" y="1870958"/>
            <a:ext cx="29695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chemeClr val="bg2">
                    <a:lumMod val="10000"/>
                  </a:schemeClr>
                </a:solidFill>
                <a:effectLst/>
              </a:rPr>
              <a:t>(12 </a:t>
            </a:r>
            <a:r>
              <a:rPr lang="ru-RU" sz="2800" b="1" cap="none" spc="0" dirty="0">
                <a:ln/>
                <a:solidFill>
                  <a:schemeClr val="bg2">
                    <a:lumMod val="10000"/>
                  </a:schemeClr>
                </a:solidFill>
                <a:effectLst/>
              </a:rPr>
              <a:t>декабря </a:t>
            </a:r>
            <a:r>
              <a:rPr lang="ru-RU" sz="2800" b="1" cap="none" spc="0" dirty="0" smtClean="0">
                <a:ln/>
                <a:solidFill>
                  <a:schemeClr val="bg2">
                    <a:lumMod val="10000"/>
                  </a:schemeClr>
                </a:solidFill>
                <a:effectLst/>
              </a:rPr>
              <a:t>1925</a:t>
            </a:r>
            <a:r>
              <a:rPr lang="ru-RU" sz="2800" b="1" cap="none" spc="0" dirty="0">
                <a:ln/>
                <a:solidFill>
                  <a:schemeClr val="bg2">
                    <a:lumMod val="10000"/>
                  </a:schemeClr>
                </a:solidFill>
                <a:effectLst/>
              </a:rPr>
              <a:t>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2674" y="2521751"/>
            <a:ext cx="5062178" cy="38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6665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7854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В. Я. Шаинский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родился 12 декабря 1925 года в Киеве. С девяти лет он начал посещать музыкальную студию при Киевском дворце пионеров, а в 1936 году поступил в музыкальную школу десятилетку при Киевской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консерватории.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Начавшаяся Великая Отечественная война прервала учебу, в 1941 году он вместе с семьей был эвакуирован в Ташкент. Шаинский продолжил музыкальное образование в Ташкентской консерватории, но в 1943 году его призвали в армию. Здесь, в рамках армейской самодеятельности, он сочинил свою первую песню -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"Песня военных связистов".</a:t>
            </a:r>
          </a:p>
          <a:p>
            <a:endParaRPr lang="ru-RU" b="1" i="1" dirty="0">
              <a:latin typeface="Century Gothic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9442" y="2523726"/>
            <a:ext cx="5181140" cy="38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6665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Первыми произведениями композитора стали струнный квартет, написанный в 1963 году еще в консерватории, и симфония, созданная в 1965 году. За годы творческой деятельности Владимир Шаинский сочинил множество произведений, среди которых опера для детей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"Трое против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Марабука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"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(1974), мюзиклы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"Аз, Буки, Веди"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(1975),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"Путешествие Нильса"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(1984), "Восьмое чудо света" (1985),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"Лифт"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(1987),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"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Джельсомино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и пираты"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(1988),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"По сказкам и континентам"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(1989),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"Рэкет"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(1993),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"Жених для приданного"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(1994).</a:t>
            </a:r>
          </a:p>
          <a:p>
            <a:endParaRPr lang="ru-RU" sz="2000" dirty="0">
              <a:latin typeface="Arial Narrow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59210"/>
            <a:ext cx="3292467" cy="46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6665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260648"/>
            <a:ext cx="67154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В 1960-х годах Владимир Шаинский продолжил работу над военной темой, начатой им в 1943 году. Вместе с поэтом Михаилом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Таничем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он создал ряд солдатских песен: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"Идёт солдат по городу", "Проходи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,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кавалерия", "Победа", "Шло письмо", "Не плачь, девчонка", "Через две зимы"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</a:t>
            </a:r>
          </a:p>
          <a:p>
            <a:endParaRPr lang="ru-RU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99640"/>
            <a:ext cx="3184614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6665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В 1970-е годы имя Владимира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Шаинского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зазвучало рядом с именами известных советских композиторов песенного жанра, а его песни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"Дрозды", "Береза белая", "Уголок России", "Багульник", "Когда цвели сады", "Белые крылья", "Цыганский хор", "Любви негромкие слова", "На дальней станции сойду", "Ну почему ко мне ты равнодушна", "Родительский дом", "Травы, травы"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пользовались поистине народной любовью. Их исполняли певцы Муслим Магомаев, Анна Герман, Лев Лещенко, Алла Пугачёва, Эдуард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Хиль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, Валерий Леонтьев и многие другие ведущие артисты эстрады. Песни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Шаинского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входили в репертуар музыкальных групп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"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Песняры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", "Самоцветы"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и др.</a:t>
            </a: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636760" cy="54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6665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С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амые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популярные песни Шаинский написал для детей. Его работа в этой области началась с детского кинематографа, в основном мультипликационного. Он написал песни для мультфильмов "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Чебурашка", "Куда идет слоненок",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"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Крошка   енот", "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Трям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, здравствуйте!", "Шапокляк", "Катерок", "Веселая карусель",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"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Песня Крокодила Гены", "Улыбка", "Кузнечик", "Антошка",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"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Облака", "Мамонтенок", "Голубой вагон", "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Чунга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Чанга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", "Вместе весело шагать", "По секрету всему свету"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и др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.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1508" y="2924944"/>
            <a:ext cx="5061023" cy="33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6665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12776"/>
            <a:ext cx="48965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Так же он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написал десятки мелодий для художественных фильмов, среди которых: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"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Анискин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и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Фантомас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", "И снова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Анискин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", "Завтрак на траве", "Школьный вальс", "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Финист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, ясный сокол", "Пока бьют часы",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документальный фильм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"Шаги истории"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и др.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80728"/>
            <a:ext cx="37052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6665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4572000" cy="560153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Он написал более 400 песен, большинство из которых практически сразу же становились шлягерами, а многие из них вошли в золотой фонд российской эстрады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Композитор удостоен многочисленных государственных и общественных наград и премий. Он   Народный артист России (1986), Заслуженный деятель искусств РСФСР (1978), лауреат Государственной премии СССР (1981), лауреат премии Ленинского комсомола (1980), лауреат германской "Премии искусства" (1976), многократный лауреат телефестиваля "Песня года",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лауреат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ряда отечественных и международных конкурсов песен.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67" y="1859485"/>
            <a:ext cx="3781063" cy="28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66655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718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Домашний</dc:creator>
  <cp:lastModifiedBy>ЮЛЯ</cp:lastModifiedBy>
  <cp:revision>12</cp:revision>
  <dcterms:created xsi:type="dcterms:W3CDTF">2015-04-26T09:40:10Z</dcterms:created>
  <dcterms:modified xsi:type="dcterms:W3CDTF">2015-10-31T12:08:36Z</dcterms:modified>
</cp:coreProperties>
</file>