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00"/>
    <a:srgbClr val="FF00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619BE-EEAD-4155-B1C1-795C54BC4AB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59D74A-1D90-4624-B3C4-C451D42CC656}">
      <dgm:prSet phldrT="[Текст]" custT="1"/>
      <dgm:spPr/>
      <dgm:t>
        <a:bodyPr/>
        <a:lstStyle/>
        <a:p>
          <a:r>
            <a:rPr lang="ru-RU" sz="23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Толерантность  </a:t>
          </a:r>
          <a:r>
            <a:rPr lang="ru-RU" sz="2300" dirty="0" smtClean="0">
              <a:solidFill>
                <a:srgbClr val="FFFF00"/>
              </a:solidFill>
              <a:latin typeface="Georgia" pitchFamily="18" charset="0"/>
            </a:rPr>
            <a:t>с латинского – переносить, выдерживать, терпеть</a:t>
          </a:r>
          <a:endParaRPr lang="ru-RU" sz="2300" b="1" i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79F15619-8E51-40D3-8FCD-A40B3CAC183A}" type="parTrans" cxnId="{573FE066-104F-4C53-9AC1-475817AE7159}">
      <dgm:prSet/>
      <dgm:spPr/>
      <dgm:t>
        <a:bodyPr/>
        <a:lstStyle/>
        <a:p>
          <a:endParaRPr lang="ru-RU"/>
        </a:p>
      </dgm:t>
    </dgm:pt>
    <dgm:pt modelId="{2C8231FE-AF69-4AFD-BE6B-1AC420A45236}" type="sibTrans" cxnId="{573FE066-104F-4C53-9AC1-475817AE7159}">
      <dgm:prSet/>
      <dgm:spPr/>
      <dgm:t>
        <a:bodyPr/>
        <a:lstStyle/>
        <a:p>
          <a:endParaRPr lang="ru-RU"/>
        </a:p>
      </dgm:t>
    </dgm:pt>
    <dgm:pt modelId="{DAAD7F91-02DD-4585-A9DF-FBB01379C63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FF00"/>
              </a:solidFill>
              <a:latin typeface="Georgia" pitchFamily="18" charset="0"/>
            </a:rPr>
            <a:t>Во французском – уважение свободы другого, его образа мыслей, поведения, политических или религиозных взглядов</a:t>
          </a:r>
          <a:endParaRPr lang="ru-RU" sz="1800" dirty="0"/>
        </a:p>
      </dgm:t>
    </dgm:pt>
    <dgm:pt modelId="{270D0FA2-F50F-4E72-86B1-7ADD68CC9B01}" type="parTrans" cxnId="{EDA5AFB3-6455-4837-A6D1-3AC943AEA8D1}">
      <dgm:prSet/>
      <dgm:spPr/>
      <dgm:t>
        <a:bodyPr/>
        <a:lstStyle/>
        <a:p>
          <a:endParaRPr lang="ru-RU"/>
        </a:p>
      </dgm:t>
    </dgm:pt>
    <dgm:pt modelId="{8E0213CD-B714-4A4A-A1E9-67B2A02A953D}" type="sibTrans" cxnId="{EDA5AFB3-6455-4837-A6D1-3AC943AEA8D1}">
      <dgm:prSet/>
      <dgm:spPr/>
      <dgm:t>
        <a:bodyPr/>
        <a:lstStyle/>
        <a:p>
          <a:endParaRPr lang="ru-RU"/>
        </a:p>
      </dgm:t>
    </dgm:pt>
    <dgm:pt modelId="{B59F3AF0-AFE1-4B7B-A83C-A1321E077909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Georgia" pitchFamily="18" charset="0"/>
            </a:rPr>
            <a:t>В русском – способность, умение терпеть, мириться с чужим мнением, быть снисходительным к поступкам других людей</a:t>
          </a:r>
          <a:endParaRPr lang="ru-RU" sz="2000" dirty="0"/>
        </a:p>
      </dgm:t>
    </dgm:pt>
    <dgm:pt modelId="{16D012EB-405B-447C-9AB2-9411B6771062}" type="parTrans" cxnId="{1DC9E2EE-D133-41B7-940D-CFB9DB3967C0}">
      <dgm:prSet/>
      <dgm:spPr/>
      <dgm:t>
        <a:bodyPr/>
        <a:lstStyle/>
        <a:p>
          <a:endParaRPr lang="ru-RU"/>
        </a:p>
      </dgm:t>
    </dgm:pt>
    <dgm:pt modelId="{37D5B599-ED90-4E93-8668-E75297BFB3E8}" type="sibTrans" cxnId="{1DC9E2EE-D133-41B7-940D-CFB9DB3967C0}">
      <dgm:prSet/>
      <dgm:spPr/>
      <dgm:t>
        <a:bodyPr/>
        <a:lstStyle/>
        <a:p>
          <a:endParaRPr lang="ru-RU"/>
        </a:p>
      </dgm:t>
    </dgm:pt>
    <dgm:pt modelId="{CD83E251-7F95-4CB0-AFEE-B6F8916CE122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Georgia" pitchFamily="18" charset="0"/>
            </a:rPr>
            <a:t>В арабском – прощение, снисхождение, сострадание, терпение, расположенность к другим</a:t>
          </a:r>
          <a:endParaRPr lang="ru-RU" sz="2000" dirty="0"/>
        </a:p>
      </dgm:t>
    </dgm:pt>
    <dgm:pt modelId="{4ACF5628-BA63-470B-952F-FB88AD44F84A}" type="parTrans" cxnId="{17906A80-A584-44DF-9FD3-A36A3FB70F26}">
      <dgm:prSet/>
      <dgm:spPr/>
      <dgm:t>
        <a:bodyPr/>
        <a:lstStyle/>
        <a:p>
          <a:endParaRPr lang="ru-RU"/>
        </a:p>
      </dgm:t>
    </dgm:pt>
    <dgm:pt modelId="{4C31BC6E-1B93-4828-916C-850CE777C344}" type="sibTrans" cxnId="{17906A80-A584-44DF-9FD3-A36A3FB70F26}">
      <dgm:prSet/>
      <dgm:spPr/>
      <dgm:t>
        <a:bodyPr/>
        <a:lstStyle/>
        <a:p>
          <a:endParaRPr lang="ru-RU"/>
        </a:p>
      </dgm:t>
    </dgm:pt>
    <dgm:pt modelId="{0D2E6EDA-FE5B-4937-AE01-7F9943952BCA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Georgia" pitchFamily="18" charset="0"/>
            </a:rPr>
            <a:t>В английском – готовность и способность без протеста воспринимать личность или вещь</a:t>
          </a:r>
          <a:endParaRPr lang="ru-RU" sz="2000" dirty="0"/>
        </a:p>
      </dgm:t>
    </dgm:pt>
    <dgm:pt modelId="{8CB5D4B0-03E9-4A2F-8665-670582AEECC9}" type="parTrans" cxnId="{CF8ECA1D-22E4-4DD3-A44C-34B297F42567}">
      <dgm:prSet/>
      <dgm:spPr/>
      <dgm:t>
        <a:bodyPr/>
        <a:lstStyle/>
        <a:p>
          <a:endParaRPr lang="ru-RU"/>
        </a:p>
      </dgm:t>
    </dgm:pt>
    <dgm:pt modelId="{04CD0B41-3671-400F-8AF7-F4E82B25FFE7}" type="sibTrans" cxnId="{CF8ECA1D-22E4-4DD3-A44C-34B297F42567}">
      <dgm:prSet/>
      <dgm:spPr/>
      <dgm:t>
        <a:bodyPr/>
        <a:lstStyle/>
        <a:p>
          <a:endParaRPr lang="ru-RU"/>
        </a:p>
      </dgm:t>
    </dgm:pt>
    <dgm:pt modelId="{53894452-889C-467A-A034-D9E2A137979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FF00"/>
              </a:solidFill>
              <a:latin typeface="Georgia" pitchFamily="18" charset="0"/>
            </a:rPr>
            <a:t>В китайском– проявление великодушия в отношении других</a:t>
          </a:r>
          <a:endParaRPr lang="ru-RU" sz="2000" dirty="0"/>
        </a:p>
      </dgm:t>
    </dgm:pt>
    <dgm:pt modelId="{14030FFC-1AEE-4A0A-8AA6-7AE84D608DAD}" type="parTrans" cxnId="{FC4DA091-C8C3-4E6E-9E2E-D11774EABC63}">
      <dgm:prSet/>
      <dgm:spPr/>
      <dgm:t>
        <a:bodyPr/>
        <a:lstStyle/>
        <a:p>
          <a:endParaRPr lang="ru-RU"/>
        </a:p>
      </dgm:t>
    </dgm:pt>
    <dgm:pt modelId="{71D27065-F67C-451F-A111-C2D11AEA19F6}" type="sibTrans" cxnId="{FC4DA091-C8C3-4E6E-9E2E-D11774EABC63}">
      <dgm:prSet/>
      <dgm:spPr/>
      <dgm:t>
        <a:bodyPr/>
        <a:lstStyle/>
        <a:p>
          <a:endParaRPr lang="ru-RU"/>
        </a:p>
      </dgm:t>
    </dgm:pt>
    <dgm:pt modelId="{4FFD976F-66A5-4A75-B42D-261E527AEB57}" type="pres">
      <dgm:prSet presAssocID="{C20619BE-EEAD-4155-B1C1-795C54BC4A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AF3188-F42E-4783-8024-63AD96E6DF6E}" type="pres">
      <dgm:prSet presAssocID="{5F59D74A-1D90-4624-B3C4-C451D42CC656}" presName="centerShape" presStyleLbl="node0" presStyleIdx="0" presStyleCnt="1" custScaleX="124949" custScaleY="79426" custLinFactNeighborX="6319" custLinFactNeighborY="-231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9DF1BCD-DF39-4BC3-8F61-F8BF525B5B66}" type="pres">
      <dgm:prSet presAssocID="{DAAD7F91-02DD-4585-A9DF-FBB01379C63F}" presName="node" presStyleLbl="node1" presStyleIdx="0" presStyleCnt="5" custScaleX="133167" custScaleY="137571" custRadScaleRad="126810" custRadScaleInc="32520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C7C5048-B79A-436A-AD63-5562D0242D26}" type="pres">
      <dgm:prSet presAssocID="{DAAD7F91-02DD-4585-A9DF-FBB01379C63F}" presName="dummy" presStyleCnt="0"/>
      <dgm:spPr/>
    </dgm:pt>
    <dgm:pt modelId="{AAAD32E8-F768-4AB7-8F5B-E66FA7BD555E}" type="pres">
      <dgm:prSet presAssocID="{8E0213CD-B714-4A4A-A1E9-67B2A02A953D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277122B-904F-4D70-B050-54F46745E22B}" type="pres">
      <dgm:prSet presAssocID="{B59F3AF0-AFE1-4B7B-A83C-A1321E077909}" presName="node" presStyleLbl="node1" presStyleIdx="1" presStyleCnt="5" custScaleX="204004" custScaleY="99202" custRadScaleRad="121725" custRadScaleInc="2312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3F514B5-97EA-4A8C-B32D-5DDD5D500802}" type="pres">
      <dgm:prSet presAssocID="{B59F3AF0-AFE1-4B7B-A83C-A1321E077909}" presName="dummy" presStyleCnt="0"/>
      <dgm:spPr/>
    </dgm:pt>
    <dgm:pt modelId="{424F1079-7CC0-4F8C-9FE5-9DD2173E7C90}" type="pres">
      <dgm:prSet presAssocID="{37D5B599-ED90-4E93-8668-E75297BFB3E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7A9205E-4DD3-4FF8-9594-2815072817E4}" type="pres">
      <dgm:prSet presAssocID="{CD83E251-7F95-4CB0-AFEE-B6F8916CE122}" presName="node" presStyleLbl="node1" presStyleIdx="2" presStyleCnt="5" custScaleX="204004" custScaleY="101306" custRadScaleRad="100622" custRadScaleInc="32493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D79728C-AA1B-4881-8607-654805428F50}" type="pres">
      <dgm:prSet presAssocID="{CD83E251-7F95-4CB0-AFEE-B6F8916CE122}" presName="dummy" presStyleCnt="0"/>
      <dgm:spPr/>
    </dgm:pt>
    <dgm:pt modelId="{D74381BD-D66F-4E52-BC65-E39F7E55D456}" type="pres">
      <dgm:prSet presAssocID="{4C31BC6E-1B93-4828-916C-850CE777C34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AE27279-EEB9-405C-B6D3-A7C8F94E057B}" type="pres">
      <dgm:prSet presAssocID="{0D2E6EDA-FE5B-4937-AE01-7F9943952BCA}" presName="node" presStyleLbl="node1" presStyleIdx="3" presStyleCnt="5" custScaleX="141188" custScaleY="120835" custRadScaleRad="106026" custRadScaleInc="25849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B309B62-88E0-4874-A0DD-5AD7F069FA24}" type="pres">
      <dgm:prSet presAssocID="{0D2E6EDA-FE5B-4937-AE01-7F9943952BCA}" presName="dummy" presStyleCnt="0"/>
      <dgm:spPr/>
    </dgm:pt>
    <dgm:pt modelId="{A55213B9-3D73-422D-A5D1-11A917072269}" type="pres">
      <dgm:prSet presAssocID="{04CD0B41-3671-400F-8AF7-F4E82B25FFE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60E8D21-D6FF-4E09-9282-31E9619B507A}" type="pres">
      <dgm:prSet presAssocID="{53894452-889C-467A-A034-D9E2A1379794}" presName="node" presStyleLbl="node1" presStyleIdx="4" presStyleCnt="5" custScaleX="163591" custScaleY="86060" custRadScaleRad="95468" custRadScaleInc="32597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1B4EC02-C6AA-4AA8-9EF6-3222F53BC0E6}" type="pres">
      <dgm:prSet presAssocID="{53894452-889C-467A-A034-D9E2A1379794}" presName="dummy" presStyleCnt="0"/>
      <dgm:spPr/>
    </dgm:pt>
    <dgm:pt modelId="{BFAEAAD4-0966-48B6-8608-5EE7D51F4944}" type="pres">
      <dgm:prSet presAssocID="{71D27065-F67C-451F-A111-C2D11AEA19F6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D2A717FB-895A-4932-A2CA-E1D3AEEF61ED}" type="presOf" srcId="{CD83E251-7F95-4CB0-AFEE-B6F8916CE122}" destId="{07A9205E-4DD3-4FF8-9594-2815072817E4}" srcOrd="0" destOrd="0" presId="urn:microsoft.com/office/officeart/2005/8/layout/radial6"/>
    <dgm:cxn modelId="{CF8ECA1D-22E4-4DD3-A44C-34B297F42567}" srcId="{5F59D74A-1D90-4624-B3C4-C451D42CC656}" destId="{0D2E6EDA-FE5B-4937-AE01-7F9943952BCA}" srcOrd="3" destOrd="0" parTransId="{8CB5D4B0-03E9-4A2F-8665-670582AEECC9}" sibTransId="{04CD0B41-3671-400F-8AF7-F4E82B25FFE7}"/>
    <dgm:cxn modelId="{17906A80-A584-44DF-9FD3-A36A3FB70F26}" srcId="{5F59D74A-1D90-4624-B3C4-C451D42CC656}" destId="{CD83E251-7F95-4CB0-AFEE-B6F8916CE122}" srcOrd="2" destOrd="0" parTransId="{4ACF5628-BA63-470B-952F-FB88AD44F84A}" sibTransId="{4C31BC6E-1B93-4828-916C-850CE777C344}"/>
    <dgm:cxn modelId="{5265D8FD-7DD6-4C5B-885E-7F9111201BBE}" type="presOf" srcId="{71D27065-F67C-451F-A111-C2D11AEA19F6}" destId="{BFAEAAD4-0966-48B6-8608-5EE7D51F4944}" srcOrd="0" destOrd="0" presId="urn:microsoft.com/office/officeart/2005/8/layout/radial6"/>
    <dgm:cxn modelId="{7E53DE13-7C0C-4C9B-A26E-18DC7B0ABD75}" type="presOf" srcId="{53894452-889C-467A-A034-D9E2A1379794}" destId="{960E8D21-D6FF-4E09-9282-31E9619B507A}" srcOrd="0" destOrd="0" presId="urn:microsoft.com/office/officeart/2005/8/layout/radial6"/>
    <dgm:cxn modelId="{17E3BFA6-7226-4A39-B9C0-51E6060C38CF}" type="presOf" srcId="{5F59D74A-1D90-4624-B3C4-C451D42CC656}" destId="{A1AF3188-F42E-4783-8024-63AD96E6DF6E}" srcOrd="0" destOrd="0" presId="urn:microsoft.com/office/officeart/2005/8/layout/radial6"/>
    <dgm:cxn modelId="{5FA768E4-2C50-4366-8CAE-578DC49A7C5A}" type="presOf" srcId="{04CD0B41-3671-400F-8AF7-F4E82B25FFE7}" destId="{A55213B9-3D73-422D-A5D1-11A917072269}" srcOrd="0" destOrd="0" presId="urn:microsoft.com/office/officeart/2005/8/layout/radial6"/>
    <dgm:cxn modelId="{1DC9E2EE-D133-41B7-940D-CFB9DB3967C0}" srcId="{5F59D74A-1D90-4624-B3C4-C451D42CC656}" destId="{B59F3AF0-AFE1-4B7B-A83C-A1321E077909}" srcOrd="1" destOrd="0" parTransId="{16D012EB-405B-447C-9AB2-9411B6771062}" sibTransId="{37D5B599-ED90-4E93-8668-E75297BFB3E8}"/>
    <dgm:cxn modelId="{5F9B346F-07D0-4577-9830-93AB4D748CC7}" type="presOf" srcId="{C20619BE-EEAD-4155-B1C1-795C54BC4AB0}" destId="{4FFD976F-66A5-4A75-B42D-261E527AEB57}" srcOrd="0" destOrd="0" presId="urn:microsoft.com/office/officeart/2005/8/layout/radial6"/>
    <dgm:cxn modelId="{251CD94E-3B8F-4FF0-923D-545079FD3A7D}" type="presOf" srcId="{8E0213CD-B714-4A4A-A1E9-67B2A02A953D}" destId="{AAAD32E8-F768-4AB7-8F5B-E66FA7BD555E}" srcOrd="0" destOrd="0" presId="urn:microsoft.com/office/officeart/2005/8/layout/radial6"/>
    <dgm:cxn modelId="{9D5D9810-343A-4B3E-8BF2-DBE1A8C2AD3B}" type="presOf" srcId="{DAAD7F91-02DD-4585-A9DF-FBB01379C63F}" destId="{E9DF1BCD-DF39-4BC3-8F61-F8BF525B5B66}" srcOrd="0" destOrd="0" presId="urn:microsoft.com/office/officeart/2005/8/layout/radial6"/>
    <dgm:cxn modelId="{FC4DA091-C8C3-4E6E-9E2E-D11774EABC63}" srcId="{5F59D74A-1D90-4624-B3C4-C451D42CC656}" destId="{53894452-889C-467A-A034-D9E2A1379794}" srcOrd="4" destOrd="0" parTransId="{14030FFC-1AEE-4A0A-8AA6-7AE84D608DAD}" sibTransId="{71D27065-F67C-451F-A111-C2D11AEA19F6}"/>
    <dgm:cxn modelId="{EC83BBE1-136C-4A62-809B-FE863049701A}" type="presOf" srcId="{37D5B599-ED90-4E93-8668-E75297BFB3E8}" destId="{424F1079-7CC0-4F8C-9FE5-9DD2173E7C90}" srcOrd="0" destOrd="0" presId="urn:microsoft.com/office/officeart/2005/8/layout/radial6"/>
    <dgm:cxn modelId="{573FE066-104F-4C53-9AC1-475817AE7159}" srcId="{C20619BE-EEAD-4155-B1C1-795C54BC4AB0}" destId="{5F59D74A-1D90-4624-B3C4-C451D42CC656}" srcOrd="0" destOrd="0" parTransId="{79F15619-8E51-40D3-8FCD-A40B3CAC183A}" sibTransId="{2C8231FE-AF69-4AFD-BE6B-1AC420A45236}"/>
    <dgm:cxn modelId="{E589E9BB-ACC7-4A18-B9C8-677565C5CC18}" type="presOf" srcId="{4C31BC6E-1B93-4828-916C-850CE777C344}" destId="{D74381BD-D66F-4E52-BC65-E39F7E55D456}" srcOrd="0" destOrd="0" presId="urn:microsoft.com/office/officeart/2005/8/layout/radial6"/>
    <dgm:cxn modelId="{9C004986-F2E7-4D78-9F26-1992061B97D6}" type="presOf" srcId="{B59F3AF0-AFE1-4B7B-A83C-A1321E077909}" destId="{F277122B-904F-4D70-B050-54F46745E22B}" srcOrd="0" destOrd="0" presId="urn:microsoft.com/office/officeart/2005/8/layout/radial6"/>
    <dgm:cxn modelId="{8145A17D-05CF-42DD-8E6F-1A2999720F28}" type="presOf" srcId="{0D2E6EDA-FE5B-4937-AE01-7F9943952BCA}" destId="{2AE27279-EEB9-405C-B6D3-A7C8F94E057B}" srcOrd="0" destOrd="0" presId="urn:microsoft.com/office/officeart/2005/8/layout/radial6"/>
    <dgm:cxn modelId="{EDA5AFB3-6455-4837-A6D1-3AC943AEA8D1}" srcId="{5F59D74A-1D90-4624-B3C4-C451D42CC656}" destId="{DAAD7F91-02DD-4585-A9DF-FBB01379C63F}" srcOrd="0" destOrd="0" parTransId="{270D0FA2-F50F-4E72-86B1-7ADD68CC9B01}" sibTransId="{8E0213CD-B714-4A4A-A1E9-67B2A02A953D}"/>
    <dgm:cxn modelId="{87801F3A-434F-4742-B869-28F4505D0ADC}" type="presParOf" srcId="{4FFD976F-66A5-4A75-B42D-261E527AEB57}" destId="{A1AF3188-F42E-4783-8024-63AD96E6DF6E}" srcOrd="0" destOrd="0" presId="urn:microsoft.com/office/officeart/2005/8/layout/radial6"/>
    <dgm:cxn modelId="{B3DEDC05-443A-43BD-AB22-12B7930CFC2D}" type="presParOf" srcId="{4FFD976F-66A5-4A75-B42D-261E527AEB57}" destId="{E9DF1BCD-DF39-4BC3-8F61-F8BF525B5B66}" srcOrd="1" destOrd="0" presId="urn:microsoft.com/office/officeart/2005/8/layout/radial6"/>
    <dgm:cxn modelId="{499E4BD3-2ED7-41C8-87DE-C16B138CAA68}" type="presParOf" srcId="{4FFD976F-66A5-4A75-B42D-261E527AEB57}" destId="{DC7C5048-B79A-436A-AD63-5562D0242D26}" srcOrd="2" destOrd="0" presId="urn:microsoft.com/office/officeart/2005/8/layout/radial6"/>
    <dgm:cxn modelId="{9C991882-200D-4F65-8238-EB50C2C29B60}" type="presParOf" srcId="{4FFD976F-66A5-4A75-B42D-261E527AEB57}" destId="{AAAD32E8-F768-4AB7-8F5B-E66FA7BD555E}" srcOrd="3" destOrd="0" presId="urn:microsoft.com/office/officeart/2005/8/layout/radial6"/>
    <dgm:cxn modelId="{1E89644A-05AF-4865-8939-3D4EBB967DA4}" type="presParOf" srcId="{4FFD976F-66A5-4A75-B42D-261E527AEB57}" destId="{F277122B-904F-4D70-B050-54F46745E22B}" srcOrd="4" destOrd="0" presId="urn:microsoft.com/office/officeart/2005/8/layout/radial6"/>
    <dgm:cxn modelId="{0CABD6C3-6897-42A5-8802-B4E99B6F7BD2}" type="presParOf" srcId="{4FFD976F-66A5-4A75-B42D-261E527AEB57}" destId="{63F514B5-97EA-4A8C-B32D-5DDD5D500802}" srcOrd="5" destOrd="0" presId="urn:microsoft.com/office/officeart/2005/8/layout/radial6"/>
    <dgm:cxn modelId="{BC30AD2A-5284-4E2E-A4F7-4BA799F94376}" type="presParOf" srcId="{4FFD976F-66A5-4A75-B42D-261E527AEB57}" destId="{424F1079-7CC0-4F8C-9FE5-9DD2173E7C90}" srcOrd="6" destOrd="0" presId="urn:microsoft.com/office/officeart/2005/8/layout/radial6"/>
    <dgm:cxn modelId="{FEDC7B48-C7F6-4305-A990-C0E21C803D91}" type="presParOf" srcId="{4FFD976F-66A5-4A75-B42D-261E527AEB57}" destId="{07A9205E-4DD3-4FF8-9594-2815072817E4}" srcOrd="7" destOrd="0" presId="urn:microsoft.com/office/officeart/2005/8/layout/radial6"/>
    <dgm:cxn modelId="{D96D3FBC-4CA2-421A-8F38-7F20F041D3F9}" type="presParOf" srcId="{4FFD976F-66A5-4A75-B42D-261E527AEB57}" destId="{8D79728C-AA1B-4881-8607-654805428F50}" srcOrd="8" destOrd="0" presId="urn:microsoft.com/office/officeart/2005/8/layout/radial6"/>
    <dgm:cxn modelId="{3F292BA5-7B2D-45A3-B57B-15F17BDD01BC}" type="presParOf" srcId="{4FFD976F-66A5-4A75-B42D-261E527AEB57}" destId="{D74381BD-D66F-4E52-BC65-E39F7E55D456}" srcOrd="9" destOrd="0" presId="urn:microsoft.com/office/officeart/2005/8/layout/radial6"/>
    <dgm:cxn modelId="{2D25CE10-90A8-4C8F-8EE5-E066D29B3DDA}" type="presParOf" srcId="{4FFD976F-66A5-4A75-B42D-261E527AEB57}" destId="{2AE27279-EEB9-405C-B6D3-A7C8F94E057B}" srcOrd="10" destOrd="0" presId="urn:microsoft.com/office/officeart/2005/8/layout/radial6"/>
    <dgm:cxn modelId="{F0F6A285-92CE-49FE-9D3C-EF09AA8582DA}" type="presParOf" srcId="{4FFD976F-66A5-4A75-B42D-261E527AEB57}" destId="{9B309B62-88E0-4874-A0DD-5AD7F069FA24}" srcOrd="11" destOrd="0" presId="urn:microsoft.com/office/officeart/2005/8/layout/radial6"/>
    <dgm:cxn modelId="{B07A3408-57B3-4840-A997-9F2B532A9739}" type="presParOf" srcId="{4FFD976F-66A5-4A75-B42D-261E527AEB57}" destId="{A55213B9-3D73-422D-A5D1-11A917072269}" srcOrd="12" destOrd="0" presId="urn:microsoft.com/office/officeart/2005/8/layout/radial6"/>
    <dgm:cxn modelId="{327D19F6-91E2-4286-81E1-120DA8CE6F69}" type="presParOf" srcId="{4FFD976F-66A5-4A75-B42D-261E527AEB57}" destId="{960E8D21-D6FF-4E09-9282-31E9619B507A}" srcOrd="13" destOrd="0" presId="urn:microsoft.com/office/officeart/2005/8/layout/radial6"/>
    <dgm:cxn modelId="{64813365-CD99-4142-9DF6-D2C3228944CF}" type="presParOf" srcId="{4FFD976F-66A5-4A75-B42D-261E527AEB57}" destId="{71B4EC02-C6AA-4AA8-9EF6-3222F53BC0E6}" srcOrd="14" destOrd="0" presId="urn:microsoft.com/office/officeart/2005/8/layout/radial6"/>
    <dgm:cxn modelId="{126004C2-C3E9-4027-B885-E9D75215D64E}" type="presParOf" srcId="{4FFD976F-66A5-4A75-B42D-261E527AEB57}" destId="{BFAEAAD4-0966-48B6-8608-5EE7D51F4944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0078-BE7D-444D-ABA9-CDBAFD5E8E65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BFAF2-43FB-44E8-9D68-4B71257FA0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BFAF2-43FB-44E8-9D68-4B71257FA00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7215BA-D7EE-46BE-A051-8BDF4FB384C1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1E85F8-1EC1-4494-AC6A-9581B2A19A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Учитель\Desktop\толерантность\image020.jpg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571480"/>
            <a:ext cx="3786182" cy="28574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28860" y="357166"/>
            <a:ext cx="6500826" cy="37856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24500" cmpd="dbl">
                  <a:solidFill>
                    <a:srgbClr val="57D3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Monotype Corsiva" pitchFamily="66" charset="0"/>
              </a:rPr>
              <a:t>Воспитание в духе толерантности</a:t>
            </a:r>
            <a:endParaRPr lang="ru-RU" sz="8000" b="1" cap="none" spc="0" dirty="0">
              <a:ln w="24500" cmpd="dbl">
                <a:solidFill>
                  <a:srgbClr val="57D3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5929330"/>
            <a:ext cx="3397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Педагог-психолог МОБУ «СОШ №3»</a:t>
            </a:r>
          </a:p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Сорокина Ирина Александровна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185736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Дети </a:t>
            </a:r>
            <a:r>
              <a:rPr lang="ru-RU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всей Земли хотят жить в мире, дружбе, понимании,    чтобы всегда светило яркое солнце, а рядом была любимая  мама</a:t>
            </a:r>
            <a:r>
              <a:rPr lang="ru-RU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.</a:t>
            </a:r>
            <a:r>
              <a:rPr lang="ru-RU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</a:t>
            </a:r>
            <a:endParaRPr lang="ru-RU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919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Давайте будем толерантными, терпимыми, всегда,  независимо от того, господствует на улице хмурый ноябрь или знойный август. </a:t>
            </a:r>
            <a:endParaRPr lang="ru-RU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Ida\Documents\Презент толерантности\996c2f82a79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72152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окументы по школе\кл.ч. УГ\160967.jpg"/>
          <p:cNvPicPr>
            <a:picLocks noChangeAspect="1" noChangeArrowheads="1"/>
          </p:cNvPicPr>
          <p:nvPr/>
        </p:nvPicPr>
        <p:blipFill>
          <a:blip r:embed="rId2"/>
          <a:srcRect b="3091"/>
          <a:stretch>
            <a:fillRect/>
          </a:stretch>
        </p:blipFill>
        <p:spPr bwMode="auto">
          <a:xfrm>
            <a:off x="2357422" y="2714620"/>
            <a:ext cx="4786314" cy="335758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857232"/>
            <a:ext cx="9144000" cy="1323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i="1" dirty="0">
                <a:solidFill>
                  <a:srgbClr val="008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Давайте жить в любви и согласии!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785794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«Мы рождены, чтобы жить совместно, наше общество – свод из камней, который обрушился бы, если бы один не поддерживал другого»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5072074"/>
            <a:ext cx="22749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Сенека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85720" y="142852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0"/>
            <a:ext cx="9144000" cy="24288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16 ноября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60000" endA="900" endPos="58000" dir="5400000" sy="-100000" algn="bl" rotWithShape="0"/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- Международный день толерантности.</a:t>
            </a:r>
            <a:endParaRPr kumimoji="0" lang="ru-RU" sz="4800" b="1" i="1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  <a:reflection blurRad="6350" stA="60000" endA="900" endPos="58000" dir="5400000" sy="-100000" algn="bl" rotWithShape="0"/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5" name="Picture 4" descr="http://russia.multikulti.ru/user/images/24707/ad_57608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643182"/>
            <a:ext cx="4000528" cy="3857652"/>
          </a:xfrm>
          <a:prstGeom prst="rect">
            <a:avLst/>
          </a:prstGeom>
          <a:gradFill>
            <a:gsLst>
              <a:gs pos="0">
                <a:srgbClr val="53B749"/>
              </a:gs>
              <a:gs pos="100000">
                <a:srgbClr val="53B749">
                  <a:gamma/>
                  <a:shade val="46275"/>
                  <a:invGamma/>
                </a:srgbClr>
              </a:gs>
            </a:gsLst>
            <a:lin ang="13500000" scaled="1"/>
          </a:gradFill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0" y="56138"/>
            <a:ext cx="5143536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«…Толерантность 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индивидуальности. Толерантность - это обязанность способствовать утверждению прав человека,.. демократии и правопорядка…» </a:t>
            </a:r>
          </a:p>
          <a:p>
            <a:pPr algn="r"/>
            <a:r>
              <a:rPr lang="ru-RU" sz="2000" i="1" dirty="0">
                <a:solidFill>
                  <a:srgbClr val="003399"/>
                </a:solidFill>
                <a:latin typeface="Georgia" pitchFamily="18" charset="0"/>
              </a:rPr>
              <a:t>(Декларация принципов толерантности, утвержденная резолюцией 5.61 Генеральной конференции ЮНЕСКО от 16 ноября 1995 года)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 l="1389" t="2095" r="51389" b="3632"/>
          <a:stretch>
            <a:fillRect/>
          </a:stretch>
        </p:blipFill>
        <p:spPr bwMode="auto">
          <a:xfrm>
            <a:off x="5214910" y="285728"/>
            <a:ext cx="378624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Группа 55"/>
          <p:cNvGrpSpPr/>
          <p:nvPr/>
        </p:nvGrpSpPr>
        <p:grpSpPr>
          <a:xfrm>
            <a:off x="285720" y="142852"/>
            <a:ext cx="8572560" cy="6501748"/>
            <a:chOff x="642910" y="214290"/>
            <a:chExt cx="7929618" cy="6501748"/>
          </a:xfrm>
        </p:grpSpPr>
        <p:pic>
          <p:nvPicPr>
            <p:cNvPr id="1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57290" y="571480"/>
              <a:ext cx="7215238" cy="5387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Прямоугольник 23"/>
            <p:cNvSpPr>
              <a:spLocks noChangeArrowheads="1"/>
            </p:cNvSpPr>
            <p:nvPr/>
          </p:nvSpPr>
          <p:spPr bwMode="auto">
            <a:xfrm>
              <a:off x="642910" y="214290"/>
              <a:ext cx="35004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Цветок  толерантности</a:t>
              </a:r>
            </a:p>
          </p:txBody>
        </p:sp>
        <p:grpSp>
          <p:nvGrpSpPr>
            <p:cNvPr id="55" name="Группа 54"/>
            <p:cNvGrpSpPr/>
            <p:nvPr/>
          </p:nvGrpSpPr>
          <p:grpSpPr>
            <a:xfrm>
              <a:off x="1428728" y="571480"/>
              <a:ext cx="7138560" cy="6144558"/>
              <a:chOff x="1428728" y="571480"/>
              <a:chExt cx="7138560" cy="6144558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4000496" y="571480"/>
                <a:ext cx="1221895" cy="2479309"/>
                <a:chOff x="3446816" y="503020"/>
                <a:chExt cx="1275509" cy="2479309"/>
              </a:xfrm>
            </p:grpSpPr>
            <p:sp>
              <p:nvSpPr>
                <p:cNvPr id="10" name="Freeform 25"/>
                <p:cNvSpPr>
                  <a:spLocks/>
                </p:cNvSpPr>
                <p:nvPr/>
              </p:nvSpPr>
              <p:spPr bwMode="gray">
                <a:xfrm rot="21136938">
                  <a:off x="3446816" y="503020"/>
                  <a:ext cx="1275509" cy="2479309"/>
                </a:xfrm>
                <a:custGeom>
                  <a:avLst/>
                  <a:gdLst/>
                  <a:ahLst/>
                  <a:cxnLst>
                    <a:cxn ang="0">
                      <a:pos x="1467" y="1246"/>
                    </a:cxn>
                    <a:cxn ang="0">
                      <a:pos x="1444" y="1390"/>
                    </a:cxn>
                    <a:cxn ang="0">
                      <a:pos x="1400" y="1529"/>
                    </a:cxn>
                    <a:cxn ang="0">
                      <a:pos x="1339" y="1662"/>
                    </a:cxn>
                    <a:cxn ang="0">
                      <a:pos x="1267" y="1784"/>
                    </a:cxn>
                    <a:cxn ang="0">
                      <a:pos x="1187" y="1898"/>
                    </a:cxn>
                    <a:cxn ang="0">
                      <a:pos x="1102" y="2002"/>
                    </a:cxn>
                    <a:cxn ang="0">
                      <a:pos x="1019" y="2094"/>
                    </a:cxn>
                    <a:cxn ang="0">
                      <a:pos x="939" y="2174"/>
                    </a:cxn>
                    <a:cxn ang="0">
                      <a:pos x="866" y="2239"/>
                    </a:cxn>
                    <a:cxn ang="0">
                      <a:pos x="806" y="2290"/>
                    </a:cxn>
                    <a:cxn ang="0">
                      <a:pos x="763" y="2325"/>
                    </a:cxn>
                    <a:cxn ang="0">
                      <a:pos x="739" y="2343"/>
                    </a:cxn>
                    <a:cxn ang="0">
                      <a:pos x="732" y="2343"/>
                    </a:cxn>
                    <a:cxn ang="0">
                      <a:pos x="709" y="2325"/>
                    </a:cxn>
                    <a:cxn ang="0">
                      <a:pos x="665" y="2290"/>
                    </a:cxn>
                    <a:cxn ang="0">
                      <a:pos x="604" y="2239"/>
                    </a:cxn>
                    <a:cxn ang="0">
                      <a:pos x="532" y="2174"/>
                    </a:cxn>
                    <a:cxn ang="0">
                      <a:pos x="452" y="2094"/>
                    </a:cxn>
                    <a:cxn ang="0">
                      <a:pos x="367" y="2002"/>
                    </a:cxn>
                    <a:cxn ang="0">
                      <a:pos x="284" y="1898"/>
                    </a:cxn>
                    <a:cxn ang="0">
                      <a:pos x="204" y="1784"/>
                    </a:cxn>
                    <a:cxn ang="0">
                      <a:pos x="131" y="1662"/>
                    </a:cxn>
                    <a:cxn ang="0">
                      <a:pos x="71" y="1529"/>
                    </a:cxn>
                    <a:cxn ang="0">
                      <a:pos x="27" y="1390"/>
                    </a:cxn>
                    <a:cxn ang="0">
                      <a:pos x="4" y="1246"/>
                    </a:cxn>
                    <a:cxn ang="0">
                      <a:pos x="4" y="1098"/>
                    </a:cxn>
                    <a:cxn ang="0">
                      <a:pos x="27" y="954"/>
                    </a:cxn>
                    <a:cxn ang="0">
                      <a:pos x="71" y="815"/>
                    </a:cxn>
                    <a:cxn ang="0">
                      <a:pos x="131" y="684"/>
                    </a:cxn>
                    <a:cxn ang="0">
                      <a:pos x="204" y="560"/>
                    </a:cxn>
                    <a:cxn ang="0">
                      <a:pos x="284" y="446"/>
                    </a:cxn>
                    <a:cxn ang="0">
                      <a:pos x="367" y="343"/>
                    </a:cxn>
                    <a:cxn ang="0">
                      <a:pos x="452" y="251"/>
                    </a:cxn>
                    <a:cxn ang="0">
                      <a:pos x="532" y="170"/>
                    </a:cxn>
                    <a:cxn ang="0">
                      <a:pos x="604" y="105"/>
                    </a:cxn>
                    <a:cxn ang="0">
                      <a:pos x="665" y="55"/>
                    </a:cxn>
                    <a:cxn ang="0">
                      <a:pos x="709" y="19"/>
                    </a:cxn>
                    <a:cxn ang="0">
                      <a:pos x="732" y="1"/>
                    </a:cxn>
                    <a:cxn ang="0">
                      <a:pos x="739" y="1"/>
                    </a:cxn>
                    <a:cxn ang="0">
                      <a:pos x="763" y="19"/>
                    </a:cxn>
                    <a:cxn ang="0">
                      <a:pos x="806" y="55"/>
                    </a:cxn>
                    <a:cxn ang="0">
                      <a:pos x="866" y="105"/>
                    </a:cxn>
                    <a:cxn ang="0">
                      <a:pos x="939" y="170"/>
                    </a:cxn>
                    <a:cxn ang="0">
                      <a:pos x="1019" y="251"/>
                    </a:cxn>
                    <a:cxn ang="0">
                      <a:pos x="1102" y="343"/>
                    </a:cxn>
                    <a:cxn ang="0">
                      <a:pos x="1187" y="446"/>
                    </a:cxn>
                    <a:cxn ang="0">
                      <a:pos x="1267" y="560"/>
                    </a:cxn>
                    <a:cxn ang="0">
                      <a:pos x="1339" y="684"/>
                    </a:cxn>
                    <a:cxn ang="0">
                      <a:pos x="1400" y="815"/>
                    </a:cxn>
                    <a:cxn ang="0">
                      <a:pos x="1444" y="954"/>
                    </a:cxn>
                    <a:cxn ang="0">
                      <a:pos x="1467" y="1098"/>
                    </a:cxn>
                  </a:cxnLst>
                  <a:rect l="0" t="0" r="r" b="b"/>
                  <a:pathLst>
                    <a:path w="1470" h="2346">
                      <a:moveTo>
                        <a:pt x="1470" y="1173"/>
                      </a:moveTo>
                      <a:lnTo>
                        <a:pt x="1467" y="1246"/>
                      </a:lnTo>
                      <a:lnTo>
                        <a:pt x="1458" y="1319"/>
                      </a:lnTo>
                      <a:lnTo>
                        <a:pt x="1444" y="1390"/>
                      </a:lnTo>
                      <a:lnTo>
                        <a:pt x="1423" y="1462"/>
                      </a:lnTo>
                      <a:lnTo>
                        <a:pt x="1400" y="1529"/>
                      </a:lnTo>
                      <a:lnTo>
                        <a:pt x="1371" y="1596"/>
                      </a:lnTo>
                      <a:lnTo>
                        <a:pt x="1339" y="1662"/>
                      </a:lnTo>
                      <a:lnTo>
                        <a:pt x="1305" y="1724"/>
                      </a:lnTo>
                      <a:lnTo>
                        <a:pt x="1267" y="1784"/>
                      </a:lnTo>
                      <a:lnTo>
                        <a:pt x="1228" y="1843"/>
                      </a:lnTo>
                      <a:lnTo>
                        <a:pt x="1187" y="1898"/>
                      </a:lnTo>
                      <a:lnTo>
                        <a:pt x="1145" y="1952"/>
                      </a:lnTo>
                      <a:lnTo>
                        <a:pt x="1102" y="2002"/>
                      </a:lnTo>
                      <a:lnTo>
                        <a:pt x="1060" y="2050"/>
                      </a:lnTo>
                      <a:lnTo>
                        <a:pt x="1019" y="2094"/>
                      </a:lnTo>
                      <a:lnTo>
                        <a:pt x="978" y="2134"/>
                      </a:lnTo>
                      <a:lnTo>
                        <a:pt x="939" y="2174"/>
                      </a:lnTo>
                      <a:lnTo>
                        <a:pt x="901" y="2207"/>
                      </a:lnTo>
                      <a:lnTo>
                        <a:pt x="866" y="2239"/>
                      </a:lnTo>
                      <a:lnTo>
                        <a:pt x="835" y="2266"/>
                      </a:lnTo>
                      <a:lnTo>
                        <a:pt x="806" y="2290"/>
                      </a:lnTo>
                      <a:lnTo>
                        <a:pt x="783" y="2309"/>
                      </a:lnTo>
                      <a:lnTo>
                        <a:pt x="763" y="2325"/>
                      </a:lnTo>
                      <a:lnTo>
                        <a:pt x="748" y="2336"/>
                      </a:lnTo>
                      <a:lnTo>
                        <a:pt x="739" y="2343"/>
                      </a:lnTo>
                      <a:lnTo>
                        <a:pt x="735" y="2346"/>
                      </a:lnTo>
                      <a:lnTo>
                        <a:pt x="732" y="2343"/>
                      </a:lnTo>
                      <a:lnTo>
                        <a:pt x="723" y="2336"/>
                      </a:lnTo>
                      <a:lnTo>
                        <a:pt x="709" y="2325"/>
                      </a:lnTo>
                      <a:lnTo>
                        <a:pt x="688" y="2309"/>
                      </a:lnTo>
                      <a:lnTo>
                        <a:pt x="665" y="2290"/>
                      </a:lnTo>
                      <a:lnTo>
                        <a:pt x="636" y="2266"/>
                      </a:lnTo>
                      <a:lnTo>
                        <a:pt x="604" y="2239"/>
                      </a:lnTo>
                      <a:lnTo>
                        <a:pt x="570" y="2207"/>
                      </a:lnTo>
                      <a:lnTo>
                        <a:pt x="532" y="2174"/>
                      </a:lnTo>
                      <a:lnTo>
                        <a:pt x="493" y="2134"/>
                      </a:lnTo>
                      <a:lnTo>
                        <a:pt x="452" y="2094"/>
                      </a:lnTo>
                      <a:lnTo>
                        <a:pt x="410" y="2050"/>
                      </a:lnTo>
                      <a:lnTo>
                        <a:pt x="367" y="2002"/>
                      </a:lnTo>
                      <a:lnTo>
                        <a:pt x="325" y="1952"/>
                      </a:lnTo>
                      <a:lnTo>
                        <a:pt x="284" y="1898"/>
                      </a:lnTo>
                      <a:lnTo>
                        <a:pt x="243" y="1843"/>
                      </a:lnTo>
                      <a:lnTo>
                        <a:pt x="204" y="1784"/>
                      </a:lnTo>
                      <a:lnTo>
                        <a:pt x="166" y="1724"/>
                      </a:lnTo>
                      <a:lnTo>
                        <a:pt x="131" y="1662"/>
                      </a:lnTo>
                      <a:lnTo>
                        <a:pt x="100" y="1596"/>
                      </a:lnTo>
                      <a:lnTo>
                        <a:pt x="71" y="1529"/>
                      </a:lnTo>
                      <a:lnTo>
                        <a:pt x="48" y="1462"/>
                      </a:lnTo>
                      <a:lnTo>
                        <a:pt x="27" y="1390"/>
                      </a:lnTo>
                      <a:lnTo>
                        <a:pt x="13" y="1319"/>
                      </a:lnTo>
                      <a:lnTo>
                        <a:pt x="4" y="1246"/>
                      </a:lnTo>
                      <a:lnTo>
                        <a:pt x="0" y="1173"/>
                      </a:lnTo>
                      <a:lnTo>
                        <a:pt x="4" y="1098"/>
                      </a:lnTo>
                      <a:lnTo>
                        <a:pt x="13" y="1025"/>
                      </a:lnTo>
                      <a:lnTo>
                        <a:pt x="27" y="954"/>
                      </a:lnTo>
                      <a:lnTo>
                        <a:pt x="48" y="884"/>
                      </a:lnTo>
                      <a:lnTo>
                        <a:pt x="71" y="815"/>
                      </a:lnTo>
                      <a:lnTo>
                        <a:pt x="100" y="748"/>
                      </a:lnTo>
                      <a:lnTo>
                        <a:pt x="131" y="684"/>
                      </a:lnTo>
                      <a:lnTo>
                        <a:pt x="166" y="621"/>
                      </a:lnTo>
                      <a:lnTo>
                        <a:pt x="204" y="560"/>
                      </a:lnTo>
                      <a:lnTo>
                        <a:pt x="243" y="502"/>
                      </a:lnTo>
                      <a:lnTo>
                        <a:pt x="284" y="446"/>
                      </a:lnTo>
                      <a:lnTo>
                        <a:pt x="325" y="394"/>
                      </a:lnTo>
                      <a:lnTo>
                        <a:pt x="367" y="343"/>
                      </a:lnTo>
                      <a:lnTo>
                        <a:pt x="410" y="294"/>
                      </a:lnTo>
                      <a:lnTo>
                        <a:pt x="452" y="251"/>
                      </a:lnTo>
                      <a:lnTo>
                        <a:pt x="493" y="210"/>
                      </a:lnTo>
                      <a:lnTo>
                        <a:pt x="532" y="170"/>
                      </a:lnTo>
                      <a:lnTo>
                        <a:pt x="570" y="137"/>
                      </a:lnTo>
                      <a:lnTo>
                        <a:pt x="604" y="105"/>
                      </a:lnTo>
                      <a:lnTo>
                        <a:pt x="636" y="79"/>
                      </a:lnTo>
                      <a:lnTo>
                        <a:pt x="665" y="55"/>
                      </a:lnTo>
                      <a:lnTo>
                        <a:pt x="688" y="35"/>
                      </a:lnTo>
                      <a:lnTo>
                        <a:pt x="709" y="19"/>
                      </a:lnTo>
                      <a:lnTo>
                        <a:pt x="723" y="9"/>
                      </a:lnTo>
                      <a:lnTo>
                        <a:pt x="732" y="1"/>
                      </a:lnTo>
                      <a:lnTo>
                        <a:pt x="735" y="0"/>
                      </a:lnTo>
                      <a:lnTo>
                        <a:pt x="739" y="1"/>
                      </a:lnTo>
                      <a:lnTo>
                        <a:pt x="748" y="9"/>
                      </a:lnTo>
                      <a:lnTo>
                        <a:pt x="763" y="19"/>
                      </a:lnTo>
                      <a:lnTo>
                        <a:pt x="783" y="35"/>
                      </a:lnTo>
                      <a:lnTo>
                        <a:pt x="806" y="55"/>
                      </a:lnTo>
                      <a:lnTo>
                        <a:pt x="835" y="79"/>
                      </a:lnTo>
                      <a:lnTo>
                        <a:pt x="866" y="105"/>
                      </a:lnTo>
                      <a:lnTo>
                        <a:pt x="901" y="137"/>
                      </a:lnTo>
                      <a:lnTo>
                        <a:pt x="939" y="170"/>
                      </a:lnTo>
                      <a:lnTo>
                        <a:pt x="978" y="210"/>
                      </a:lnTo>
                      <a:lnTo>
                        <a:pt x="1019" y="251"/>
                      </a:lnTo>
                      <a:lnTo>
                        <a:pt x="1060" y="294"/>
                      </a:lnTo>
                      <a:lnTo>
                        <a:pt x="1102" y="343"/>
                      </a:lnTo>
                      <a:lnTo>
                        <a:pt x="1145" y="394"/>
                      </a:lnTo>
                      <a:lnTo>
                        <a:pt x="1187" y="446"/>
                      </a:lnTo>
                      <a:lnTo>
                        <a:pt x="1228" y="502"/>
                      </a:lnTo>
                      <a:lnTo>
                        <a:pt x="1267" y="560"/>
                      </a:lnTo>
                      <a:lnTo>
                        <a:pt x="1305" y="621"/>
                      </a:lnTo>
                      <a:lnTo>
                        <a:pt x="1339" y="684"/>
                      </a:lnTo>
                      <a:lnTo>
                        <a:pt x="1371" y="748"/>
                      </a:lnTo>
                      <a:lnTo>
                        <a:pt x="1400" y="815"/>
                      </a:lnTo>
                      <a:lnTo>
                        <a:pt x="1423" y="884"/>
                      </a:lnTo>
                      <a:lnTo>
                        <a:pt x="1444" y="954"/>
                      </a:lnTo>
                      <a:lnTo>
                        <a:pt x="1458" y="1025"/>
                      </a:lnTo>
                      <a:lnTo>
                        <a:pt x="1467" y="1098"/>
                      </a:lnTo>
                      <a:lnTo>
                        <a:pt x="1470" y="1173"/>
                      </a:lnTo>
                    </a:path>
                  </a:pathLst>
                </a:custGeom>
                <a:gradFill rotWithShape="1">
                  <a:gsLst>
                    <a:gs pos="0">
                      <a:srgbClr val="53B749"/>
                    </a:gs>
                    <a:gs pos="100000">
                      <a:srgbClr val="53B749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 rot="15842146">
                  <a:off x="3279592" y="1385910"/>
                  <a:ext cx="1643074" cy="48192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Прощение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22" name="Группа 21"/>
              <p:cNvGrpSpPr/>
              <p:nvPr/>
            </p:nvGrpSpPr>
            <p:grpSpPr>
              <a:xfrm>
                <a:off x="4786314" y="1357298"/>
                <a:ext cx="2759911" cy="1130565"/>
                <a:chOff x="4466938" y="1392283"/>
                <a:chExt cx="2759911" cy="1130565"/>
              </a:xfrm>
            </p:grpSpPr>
            <p:sp>
              <p:nvSpPr>
                <p:cNvPr id="12" name="Freeform 29"/>
                <p:cNvSpPr>
                  <a:spLocks/>
                </p:cNvSpPr>
                <p:nvPr/>
              </p:nvSpPr>
              <p:spPr bwMode="gray">
                <a:xfrm rot="20083580">
                  <a:off x="4466938" y="1392283"/>
                  <a:ext cx="2759911" cy="1130565"/>
                </a:xfrm>
                <a:custGeom>
                  <a:avLst/>
                  <a:gdLst/>
                  <a:ahLst/>
                  <a:cxnLst>
                    <a:cxn ang="0">
                      <a:pos x="716" y="96"/>
                    </a:cxn>
                    <a:cxn ang="0">
                      <a:pos x="859" y="43"/>
                    </a:cxn>
                    <a:cxn ang="0">
                      <a:pos x="1008" y="11"/>
                    </a:cxn>
                    <a:cxn ang="0">
                      <a:pos x="1157" y="0"/>
                    </a:cxn>
                    <a:cxn ang="0">
                      <a:pos x="1305" y="3"/>
                    </a:cxn>
                    <a:cxn ang="0">
                      <a:pos x="1448" y="17"/>
                    </a:cxn>
                    <a:cxn ang="0">
                      <a:pos x="1582" y="42"/>
                    </a:cxn>
                    <a:cxn ang="0">
                      <a:pos x="1706" y="70"/>
                    </a:cxn>
                    <a:cxn ang="0">
                      <a:pos x="1814" y="102"/>
                    </a:cxn>
                    <a:cxn ang="0">
                      <a:pos x="1905" y="131"/>
                    </a:cxn>
                    <a:cxn ang="0">
                      <a:pos x="1972" y="157"/>
                    </a:cxn>
                    <a:cxn ang="0">
                      <a:pos x="2016" y="175"/>
                    </a:cxn>
                    <a:cxn ang="0">
                      <a:pos x="2032" y="182"/>
                    </a:cxn>
                    <a:cxn ang="0">
                      <a:pos x="2029" y="200"/>
                    </a:cxn>
                    <a:cxn ang="0">
                      <a:pos x="2021" y="249"/>
                    </a:cxn>
                    <a:cxn ang="0">
                      <a:pos x="2008" y="327"/>
                    </a:cxn>
                    <a:cxn ang="0">
                      <a:pos x="1988" y="427"/>
                    </a:cxn>
                    <a:cxn ang="0">
                      <a:pos x="1957" y="542"/>
                    </a:cxn>
                    <a:cxn ang="0">
                      <a:pos x="1918" y="672"/>
                    </a:cxn>
                    <a:cxn ang="0">
                      <a:pos x="1865" y="807"/>
                    </a:cxn>
                    <a:cxn ang="0">
                      <a:pos x="1801" y="944"/>
                    </a:cxn>
                    <a:cxn ang="0">
                      <a:pos x="1721" y="1076"/>
                    </a:cxn>
                    <a:cxn ang="0">
                      <a:pos x="1626" y="1202"/>
                    </a:cxn>
                    <a:cxn ang="0">
                      <a:pos x="1514" y="1313"/>
                    </a:cxn>
                    <a:cxn ang="0">
                      <a:pos x="1383" y="1405"/>
                    </a:cxn>
                    <a:cxn ang="0">
                      <a:pos x="1244" y="1469"/>
                    </a:cxn>
                    <a:cxn ang="0">
                      <a:pos x="1098" y="1511"/>
                    </a:cxn>
                    <a:cxn ang="0">
                      <a:pos x="949" y="1532"/>
                    </a:cxn>
                    <a:cxn ang="0">
                      <a:pos x="801" y="1536"/>
                    </a:cxn>
                    <a:cxn ang="0">
                      <a:pos x="653" y="1527"/>
                    </a:cxn>
                    <a:cxn ang="0">
                      <a:pos x="515" y="1507"/>
                    </a:cxn>
                    <a:cxn ang="0">
                      <a:pos x="385" y="1481"/>
                    </a:cxn>
                    <a:cxn ang="0">
                      <a:pos x="270" y="1450"/>
                    </a:cxn>
                    <a:cxn ang="0">
                      <a:pos x="169" y="1419"/>
                    </a:cxn>
                    <a:cxn ang="0">
                      <a:pos x="90" y="1390"/>
                    </a:cxn>
                    <a:cxn ang="0">
                      <a:pos x="33" y="1368"/>
                    </a:cxn>
                    <a:cxn ang="0">
                      <a:pos x="4" y="1357"/>
                    </a:cxn>
                    <a:cxn ang="0">
                      <a:pos x="0" y="1349"/>
                    </a:cxn>
                    <a:cxn ang="0">
                      <a:pos x="4" y="1316"/>
                    </a:cxn>
                    <a:cxn ang="0">
                      <a:pos x="14" y="1250"/>
                    </a:cxn>
                    <a:cxn ang="0">
                      <a:pos x="32" y="1161"/>
                    </a:cxn>
                    <a:cxn ang="0">
                      <a:pos x="57" y="1053"/>
                    </a:cxn>
                    <a:cxn ang="0">
                      <a:pos x="92" y="929"/>
                    </a:cxn>
                    <a:cxn ang="0">
                      <a:pos x="138" y="798"/>
                    </a:cxn>
                    <a:cxn ang="0">
                      <a:pos x="197" y="661"/>
                    </a:cxn>
                    <a:cxn ang="0">
                      <a:pos x="268" y="525"/>
                    </a:cxn>
                    <a:cxn ang="0">
                      <a:pos x="356" y="395"/>
                    </a:cxn>
                    <a:cxn ang="0">
                      <a:pos x="459" y="277"/>
                    </a:cxn>
                    <a:cxn ang="0">
                      <a:pos x="580" y="175"/>
                    </a:cxn>
                  </a:cxnLst>
                  <a:rect l="0" t="0" r="r" b="b"/>
                  <a:pathLst>
                    <a:path w="2032" h="1536">
                      <a:moveTo>
                        <a:pt x="647" y="131"/>
                      </a:moveTo>
                      <a:lnTo>
                        <a:pt x="716" y="96"/>
                      </a:lnTo>
                      <a:lnTo>
                        <a:pt x="787" y="67"/>
                      </a:lnTo>
                      <a:lnTo>
                        <a:pt x="859" y="43"/>
                      </a:lnTo>
                      <a:lnTo>
                        <a:pt x="933" y="25"/>
                      </a:lnTo>
                      <a:lnTo>
                        <a:pt x="1008" y="11"/>
                      </a:lnTo>
                      <a:lnTo>
                        <a:pt x="1082" y="4"/>
                      </a:lnTo>
                      <a:lnTo>
                        <a:pt x="1157" y="0"/>
                      </a:lnTo>
                      <a:lnTo>
                        <a:pt x="1231" y="0"/>
                      </a:lnTo>
                      <a:lnTo>
                        <a:pt x="1305" y="3"/>
                      </a:lnTo>
                      <a:lnTo>
                        <a:pt x="1377" y="8"/>
                      </a:lnTo>
                      <a:lnTo>
                        <a:pt x="1448" y="17"/>
                      </a:lnTo>
                      <a:lnTo>
                        <a:pt x="1517" y="29"/>
                      </a:lnTo>
                      <a:lnTo>
                        <a:pt x="1582" y="42"/>
                      </a:lnTo>
                      <a:lnTo>
                        <a:pt x="1647" y="55"/>
                      </a:lnTo>
                      <a:lnTo>
                        <a:pt x="1706" y="70"/>
                      </a:lnTo>
                      <a:lnTo>
                        <a:pt x="1762" y="86"/>
                      </a:lnTo>
                      <a:lnTo>
                        <a:pt x="1814" y="102"/>
                      </a:lnTo>
                      <a:lnTo>
                        <a:pt x="1861" y="116"/>
                      </a:lnTo>
                      <a:lnTo>
                        <a:pt x="1905" y="131"/>
                      </a:lnTo>
                      <a:lnTo>
                        <a:pt x="1941" y="146"/>
                      </a:lnTo>
                      <a:lnTo>
                        <a:pt x="1972" y="157"/>
                      </a:lnTo>
                      <a:lnTo>
                        <a:pt x="1998" y="167"/>
                      </a:lnTo>
                      <a:lnTo>
                        <a:pt x="2016" y="175"/>
                      </a:lnTo>
                      <a:lnTo>
                        <a:pt x="2027" y="179"/>
                      </a:lnTo>
                      <a:lnTo>
                        <a:pt x="2032" y="182"/>
                      </a:lnTo>
                      <a:lnTo>
                        <a:pt x="2030" y="186"/>
                      </a:lnTo>
                      <a:lnTo>
                        <a:pt x="2029" y="200"/>
                      </a:lnTo>
                      <a:lnTo>
                        <a:pt x="2026" y="220"/>
                      </a:lnTo>
                      <a:lnTo>
                        <a:pt x="2021" y="249"/>
                      </a:lnTo>
                      <a:lnTo>
                        <a:pt x="2017" y="286"/>
                      </a:lnTo>
                      <a:lnTo>
                        <a:pt x="2008" y="327"/>
                      </a:lnTo>
                      <a:lnTo>
                        <a:pt x="2000" y="375"/>
                      </a:lnTo>
                      <a:lnTo>
                        <a:pt x="1988" y="427"/>
                      </a:lnTo>
                      <a:lnTo>
                        <a:pt x="1975" y="483"/>
                      </a:lnTo>
                      <a:lnTo>
                        <a:pt x="1957" y="542"/>
                      </a:lnTo>
                      <a:lnTo>
                        <a:pt x="1940" y="607"/>
                      </a:lnTo>
                      <a:lnTo>
                        <a:pt x="1918" y="672"/>
                      </a:lnTo>
                      <a:lnTo>
                        <a:pt x="1893" y="738"/>
                      </a:lnTo>
                      <a:lnTo>
                        <a:pt x="1865" y="807"/>
                      </a:lnTo>
                      <a:lnTo>
                        <a:pt x="1835" y="875"/>
                      </a:lnTo>
                      <a:lnTo>
                        <a:pt x="1801" y="944"/>
                      </a:lnTo>
                      <a:lnTo>
                        <a:pt x="1763" y="1011"/>
                      </a:lnTo>
                      <a:lnTo>
                        <a:pt x="1721" y="1076"/>
                      </a:lnTo>
                      <a:lnTo>
                        <a:pt x="1676" y="1141"/>
                      </a:lnTo>
                      <a:lnTo>
                        <a:pt x="1626" y="1202"/>
                      </a:lnTo>
                      <a:lnTo>
                        <a:pt x="1572" y="1259"/>
                      </a:lnTo>
                      <a:lnTo>
                        <a:pt x="1514" y="1313"/>
                      </a:lnTo>
                      <a:lnTo>
                        <a:pt x="1451" y="1361"/>
                      </a:lnTo>
                      <a:lnTo>
                        <a:pt x="1383" y="1405"/>
                      </a:lnTo>
                      <a:lnTo>
                        <a:pt x="1314" y="1440"/>
                      </a:lnTo>
                      <a:lnTo>
                        <a:pt x="1244" y="1469"/>
                      </a:lnTo>
                      <a:lnTo>
                        <a:pt x="1173" y="1494"/>
                      </a:lnTo>
                      <a:lnTo>
                        <a:pt x="1098" y="1511"/>
                      </a:lnTo>
                      <a:lnTo>
                        <a:pt x="1024" y="1524"/>
                      </a:lnTo>
                      <a:lnTo>
                        <a:pt x="949" y="1532"/>
                      </a:lnTo>
                      <a:lnTo>
                        <a:pt x="875" y="1536"/>
                      </a:lnTo>
                      <a:lnTo>
                        <a:pt x="801" y="1536"/>
                      </a:lnTo>
                      <a:lnTo>
                        <a:pt x="726" y="1533"/>
                      </a:lnTo>
                      <a:lnTo>
                        <a:pt x="653" y="1527"/>
                      </a:lnTo>
                      <a:lnTo>
                        <a:pt x="583" y="1519"/>
                      </a:lnTo>
                      <a:lnTo>
                        <a:pt x="515" y="1507"/>
                      </a:lnTo>
                      <a:lnTo>
                        <a:pt x="449" y="1495"/>
                      </a:lnTo>
                      <a:lnTo>
                        <a:pt x="385" y="1481"/>
                      </a:lnTo>
                      <a:lnTo>
                        <a:pt x="325" y="1466"/>
                      </a:lnTo>
                      <a:lnTo>
                        <a:pt x="270" y="1450"/>
                      </a:lnTo>
                      <a:lnTo>
                        <a:pt x="217" y="1434"/>
                      </a:lnTo>
                      <a:lnTo>
                        <a:pt x="169" y="1419"/>
                      </a:lnTo>
                      <a:lnTo>
                        <a:pt x="127" y="1405"/>
                      </a:lnTo>
                      <a:lnTo>
                        <a:pt x="90" y="1390"/>
                      </a:lnTo>
                      <a:lnTo>
                        <a:pt x="58" y="1379"/>
                      </a:lnTo>
                      <a:lnTo>
                        <a:pt x="33" y="1368"/>
                      </a:lnTo>
                      <a:lnTo>
                        <a:pt x="16" y="1361"/>
                      </a:lnTo>
                      <a:lnTo>
                        <a:pt x="4" y="1357"/>
                      </a:lnTo>
                      <a:lnTo>
                        <a:pt x="0" y="1355"/>
                      </a:lnTo>
                      <a:lnTo>
                        <a:pt x="0" y="1349"/>
                      </a:lnTo>
                      <a:lnTo>
                        <a:pt x="3" y="1336"/>
                      </a:lnTo>
                      <a:lnTo>
                        <a:pt x="4" y="1316"/>
                      </a:lnTo>
                      <a:lnTo>
                        <a:pt x="9" y="1287"/>
                      </a:lnTo>
                      <a:lnTo>
                        <a:pt x="14" y="1250"/>
                      </a:lnTo>
                      <a:lnTo>
                        <a:pt x="22" y="1209"/>
                      </a:lnTo>
                      <a:lnTo>
                        <a:pt x="32" y="1161"/>
                      </a:lnTo>
                      <a:lnTo>
                        <a:pt x="44" y="1109"/>
                      </a:lnTo>
                      <a:lnTo>
                        <a:pt x="57" y="1053"/>
                      </a:lnTo>
                      <a:lnTo>
                        <a:pt x="73" y="993"/>
                      </a:lnTo>
                      <a:lnTo>
                        <a:pt x="92" y="929"/>
                      </a:lnTo>
                      <a:lnTo>
                        <a:pt x="114" y="865"/>
                      </a:lnTo>
                      <a:lnTo>
                        <a:pt x="138" y="798"/>
                      </a:lnTo>
                      <a:lnTo>
                        <a:pt x="166" y="729"/>
                      </a:lnTo>
                      <a:lnTo>
                        <a:pt x="197" y="661"/>
                      </a:lnTo>
                      <a:lnTo>
                        <a:pt x="230" y="592"/>
                      </a:lnTo>
                      <a:lnTo>
                        <a:pt x="268" y="525"/>
                      </a:lnTo>
                      <a:lnTo>
                        <a:pt x="311" y="459"/>
                      </a:lnTo>
                      <a:lnTo>
                        <a:pt x="356" y="395"/>
                      </a:lnTo>
                      <a:lnTo>
                        <a:pt x="405" y="334"/>
                      </a:lnTo>
                      <a:lnTo>
                        <a:pt x="459" y="277"/>
                      </a:lnTo>
                      <a:lnTo>
                        <a:pt x="518" y="223"/>
                      </a:lnTo>
                      <a:lnTo>
                        <a:pt x="580" y="175"/>
                      </a:lnTo>
                      <a:lnTo>
                        <a:pt x="647" y="131"/>
                      </a:lnTo>
                    </a:path>
                  </a:pathLst>
                </a:custGeom>
                <a:gradFill rotWithShape="1">
                  <a:gsLst>
                    <a:gs pos="0">
                      <a:srgbClr val="FFCC00">
                        <a:gamma/>
                        <a:shade val="46275"/>
                        <a:invGamma/>
                      </a:srgbClr>
                    </a:gs>
                    <a:gs pos="100000">
                      <a:srgbClr val="FFCC00"/>
                    </a:gs>
                  </a:gsLst>
                  <a:lin ang="1890000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3" name="Прямоугольник 12"/>
                <p:cNvSpPr/>
                <p:nvPr/>
              </p:nvSpPr>
              <p:spPr>
                <a:xfrm rot="19122544">
                  <a:off x="4815085" y="1721264"/>
                  <a:ext cx="2143140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Сотрудничество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27" name="Группа 26"/>
              <p:cNvGrpSpPr/>
              <p:nvPr/>
            </p:nvGrpSpPr>
            <p:grpSpPr>
              <a:xfrm>
                <a:off x="5598663" y="2297380"/>
                <a:ext cx="2968625" cy="1539161"/>
                <a:chOff x="5170035" y="2225942"/>
                <a:chExt cx="2968625" cy="1539161"/>
              </a:xfrm>
            </p:grpSpPr>
            <p:sp>
              <p:nvSpPr>
                <p:cNvPr id="14" name="Freeform 27"/>
                <p:cNvSpPr>
                  <a:spLocks/>
                </p:cNvSpPr>
                <p:nvPr/>
              </p:nvSpPr>
              <p:spPr bwMode="gray">
                <a:xfrm rot="20463876">
                  <a:off x="5170035" y="2225942"/>
                  <a:ext cx="2968625" cy="1539161"/>
                </a:xfrm>
                <a:custGeom>
                  <a:avLst/>
                  <a:gdLst/>
                  <a:ahLst/>
                  <a:cxnLst>
                    <a:cxn ang="0">
                      <a:pos x="1451" y="175"/>
                    </a:cxn>
                    <a:cxn ang="0">
                      <a:pos x="1572" y="277"/>
                    </a:cxn>
                    <a:cxn ang="0">
                      <a:pos x="1676" y="395"/>
                    </a:cxn>
                    <a:cxn ang="0">
                      <a:pos x="1763" y="525"/>
                    </a:cxn>
                    <a:cxn ang="0">
                      <a:pos x="1835" y="660"/>
                    </a:cxn>
                    <a:cxn ang="0">
                      <a:pos x="1893" y="798"/>
                    </a:cxn>
                    <a:cxn ang="0">
                      <a:pos x="1940" y="929"/>
                    </a:cxn>
                    <a:cxn ang="0">
                      <a:pos x="1975" y="1053"/>
                    </a:cxn>
                    <a:cxn ang="0">
                      <a:pos x="2000" y="1161"/>
                    </a:cxn>
                    <a:cxn ang="0">
                      <a:pos x="2017" y="1250"/>
                    </a:cxn>
                    <a:cxn ang="0">
                      <a:pos x="2026" y="1316"/>
                    </a:cxn>
                    <a:cxn ang="0">
                      <a:pos x="2030" y="1349"/>
                    </a:cxn>
                    <a:cxn ang="0">
                      <a:pos x="2027" y="1356"/>
                    </a:cxn>
                    <a:cxn ang="0">
                      <a:pos x="1998" y="1368"/>
                    </a:cxn>
                    <a:cxn ang="0">
                      <a:pos x="1941" y="1390"/>
                    </a:cxn>
                    <a:cxn ang="0">
                      <a:pos x="1861" y="1419"/>
                    </a:cxn>
                    <a:cxn ang="0">
                      <a:pos x="1762" y="1450"/>
                    </a:cxn>
                    <a:cxn ang="0">
                      <a:pos x="1647" y="1480"/>
                    </a:cxn>
                    <a:cxn ang="0">
                      <a:pos x="1517" y="1507"/>
                    </a:cxn>
                    <a:cxn ang="0">
                      <a:pos x="1377" y="1527"/>
                    </a:cxn>
                    <a:cxn ang="0">
                      <a:pos x="1231" y="1536"/>
                    </a:cxn>
                    <a:cxn ang="0">
                      <a:pos x="1082" y="1532"/>
                    </a:cxn>
                    <a:cxn ang="0">
                      <a:pos x="933" y="1511"/>
                    </a:cxn>
                    <a:cxn ang="0">
                      <a:pos x="788" y="1469"/>
                    </a:cxn>
                    <a:cxn ang="0">
                      <a:pos x="648" y="1405"/>
                    </a:cxn>
                    <a:cxn ang="0">
                      <a:pos x="518" y="1313"/>
                    </a:cxn>
                    <a:cxn ang="0">
                      <a:pos x="405" y="1202"/>
                    </a:cxn>
                    <a:cxn ang="0">
                      <a:pos x="311" y="1076"/>
                    </a:cxn>
                    <a:cxn ang="0">
                      <a:pos x="230" y="944"/>
                    </a:cxn>
                    <a:cxn ang="0">
                      <a:pos x="166" y="806"/>
                    </a:cxn>
                    <a:cxn ang="0">
                      <a:pos x="114" y="672"/>
                    </a:cxn>
                    <a:cxn ang="0">
                      <a:pos x="73" y="542"/>
                    </a:cxn>
                    <a:cxn ang="0">
                      <a:pos x="44" y="427"/>
                    </a:cxn>
                    <a:cxn ang="0">
                      <a:pos x="22" y="326"/>
                    </a:cxn>
                    <a:cxn ang="0">
                      <a:pos x="9" y="249"/>
                    </a:cxn>
                    <a:cxn ang="0">
                      <a:pos x="3" y="199"/>
                    </a:cxn>
                    <a:cxn ang="0">
                      <a:pos x="0" y="182"/>
                    </a:cxn>
                    <a:cxn ang="0">
                      <a:pos x="16" y="175"/>
                    </a:cxn>
                    <a:cxn ang="0">
                      <a:pos x="58" y="157"/>
                    </a:cxn>
                    <a:cxn ang="0">
                      <a:pos x="127" y="131"/>
                    </a:cxn>
                    <a:cxn ang="0">
                      <a:pos x="217" y="102"/>
                    </a:cxn>
                    <a:cxn ang="0">
                      <a:pos x="325" y="70"/>
                    </a:cxn>
                    <a:cxn ang="0">
                      <a:pos x="449" y="42"/>
                    </a:cxn>
                    <a:cxn ang="0">
                      <a:pos x="583" y="17"/>
                    </a:cxn>
                    <a:cxn ang="0">
                      <a:pos x="726" y="2"/>
                    </a:cxn>
                    <a:cxn ang="0">
                      <a:pos x="875" y="0"/>
                    </a:cxn>
                    <a:cxn ang="0">
                      <a:pos x="1024" y="11"/>
                    </a:cxn>
                    <a:cxn ang="0">
                      <a:pos x="1173" y="43"/>
                    </a:cxn>
                    <a:cxn ang="0">
                      <a:pos x="1314" y="96"/>
                    </a:cxn>
                  </a:cxnLst>
                  <a:rect l="0" t="0" r="r" b="b"/>
                  <a:pathLst>
                    <a:path w="2032" h="1536">
                      <a:moveTo>
                        <a:pt x="1383" y="131"/>
                      </a:moveTo>
                      <a:lnTo>
                        <a:pt x="1451" y="175"/>
                      </a:lnTo>
                      <a:lnTo>
                        <a:pt x="1514" y="223"/>
                      </a:lnTo>
                      <a:lnTo>
                        <a:pt x="1572" y="277"/>
                      </a:lnTo>
                      <a:lnTo>
                        <a:pt x="1626" y="334"/>
                      </a:lnTo>
                      <a:lnTo>
                        <a:pt x="1676" y="395"/>
                      </a:lnTo>
                      <a:lnTo>
                        <a:pt x="1721" y="459"/>
                      </a:lnTo>
                      <a:lnTo>
                        <a:pt x="1763" y="525"/>
                      </a:lnTo>
                      <a:lnTo>
                        <a:pt x="1801" y="592"/>
                      </a:lnTo>
                      <a:lnTo>
                        <a:pt x="1835" y="660"/>
                      </a:lnTo>
                      <a:lnTo>
                        <a:pt x="1866" y="729"/>
                      </a:lnTo>
                      <a:lnTo>
                        <a:pt x="1893" y="798"/>
                      </a:lnTo>
                      <a:lnTo>
                        <a:pt x="1918" y="865"/>
                      </a:lnTo>
                      <a:lnTo>
                        <a:pt x="1940" y="929"/>
                      </a:lnTo>
                      <a:lnTo>
                        <a:pt x="1957" y="993"/>
                      </a:lnTo>
                      <a:lnTo>
                        <a:pt x="1975" y="1053"/>
                      </a:lnTo>
                      <a:lnTo>
                        <a:pt x="1988" y="1108"/>
                      </a:lnTo>
                      <a:lnTo>
                        <a:pt x="2000" y="1161"/>
                      </a:lnTo>
                      <a:lnTo>
                        <a:pt x="2008" y="1209"/>
                      </a:lnTo>
                      <a:lnTo>
                        <a:pt x="2017" y="1250"/>
                      </a:lnTo>
                      <a:lnTo>
                        <a:pt x="2022" y="1286"/>
                      </a:lnTo>
                      <a:lnTo>
                        <a:pt x="2026" y="1316"/>
                      </a:lnTo>
                      <a:lnTo>
                        <a:pt x="2029" y="1336"/>
                      </a:lnTo>
                      <a:lnTo>
                        <a:pt x="2030" y="1349"/>
                      </a:lnTo>
                      <a:lnTo>
                        <a:pt x="2032" y="1355"/>
                      </a:lnTo>
                      <a:lnTo>
                        <a:pt x="2027" y="1356"/>
                      </a:lnTo>
                      <a:lnTo>
                        <a:pt x="2016" y="1361"/>
                      </a:lnTo>
                      <a:lnTo>
                        <a:pt x="1998" y="1368"/>
                      </a:lnTo>
                      <a:lnTo>
                        <a:pt x="1972" y="1378"/>
                      </a:lnTo>
                      <a:lnTo>
                        <a:pt x="1941" y="1390"/>
                      </a:lnTo>
                      <a:lnTo>
                        <a:pt x="1905" y="1405"/>
                      </a:lnTo>
                      <a:lnTo>
                        <a:pt x="1861" y="1419"/>
                      </a:lnTo>
                      <a:lnTo>
                        <a:pt x="1814" y="1434"/>
                      </a:lnTo>
                      <a:lnTo>
                        <a:pt x="1762" y="1450"/>
                      </a:lnTo>
                      <a:lnTo>
                        <a:pt x="1707" y="1466"/>
                      </a:lnTo>
                      <a:lnTo>
                        <a:pt x="1647" y="1480"/>
                      </a:lnTo>
                      <a:lnTo>
                        <a:pt x="1583" y="1495"/>
                      </a:lnTo>
                      <a:lnTo>
                        <a:pt x="1517" y="1507"/>
                      </a:lnTo>
                      <a:lnTo>
                        <a:pt x="1448" y="1518"/>
                      </a:lnTo>
                      <a:lnTo>
                        <a:pt x="1377" y="1527"/>
                      </a:lnTo>
                      <a:lnTo>
                        <a:pt x="1305" y="1533"/>
                      </a:lnTo>
                      <a:lnTo>
                        <a:pt x="1231" y="1536"/>
                      </a:lnTo>
                      <a:lnTo>
                        <a:pt x="1157" y="1536"/>
                      </a:lnTo>
                      <a:lnTo>
                        <a:pt x="1082" y="1532"/>
                      </a:lnTo>
                      <a:lnTo>
                        <a:pt x="1008" y="1524"/>
                      </a:lnTo>
                      <a:lnTo>
                        <a:pt x="933" y="1511"/>
                      </a:lnTo>
                      <a:lnTo>
                        <a:pt x="859" y="1494"/>
                      </a:lnTo>
                      <a:lnTo>
                        <a:pt x="788" y="1469"/>
                      </a:lnTo>
                      <a:lnTo>
                        <a:pt x="716" y="1440"/>
                      </a:lnTo>
                      <a:lnTo>
                        <a:pt x="648" y="1405"/>
                      </a:lnTo>
                      <a:lnTo>
                        <a:pt x="580" y="1361"/>
                      </a:lnTo>
                      <a:lnTo>
                        <a:pt x="518" y="1313"/>
                      </a:lnTo>
                      <a:lnTo>
                        <a:pt x="459" y="1259"/>
                      </a:lnTo>
                      <a:lnTo>
                        <a:pt x="405" y="1202"/>
                      </a:lnTo>
                      <a:lnTo>
                        <a:pt x="356" y="1141"/>
                      </a:lnTo>
                      <a:lnTo>
                        <a:pt x="311" y="1076"/>
                      </a:lnTo>
                      <a:lnTo>
                        <a:pt x="268" y="1011"/>
                      </a:lnTo>
                      <a:lnTo>
                        <a:pt x="230" y="944"/>
                      </a:lnTo>
                      <a:lnTo>
                        <a:pt x="197" y="875"/>
                      </a:lnTo>
                      <a:lnTo>
                        <a:pt x="166" y="806"/>
                      </a:lnTo>
                      <a:lnTo>
                        <a:pt x="138" y="738"/>
                      </a:lnTo>
                      <a:lnTo>
                        <a:pt x="114" y="672"/>
                      </a:lnTo>
                      <a:lnTo>
                        <a:pt x="92" y="607"/>
                      </a:lnTo>
                      <a:lnTo>
                        <a:pt x="73" y="542"/>
                      </a:lnTo>
                      <a:lnTo>
                        <a:pt x="57" y="482"/>
                      </a:lnTo>
                      <a:lnTo>
                        <a:pt x="44" y="427"/>
                      </a:lnTo>
                      <a:lnTo>
                        <a:pt x="32" y="375"/>
                      </a:lnTo>
                      <a:lnTo>
                        <a:pt x="22" y="326"/>
                      </a:lnTo>
                      <a:lnTo>
                        <a:pt x="15" y="286"/>
                      </a:lnTo>
                      <a:lnTo>
                        <a:pt x="9" y="249"/>
                      </a:lnTo>
                      <a:lnTo>
                        <a:pt x="4" y="220"/>
                      </a:lnTo>
                      <a:lnTo>
                        <a:pt x="3" y="199"/>
                      </a:lnTo>
                      <a:lnTo>
                        <a:pt x="0" y="186"/>
                      </a:lnTo>
                      <a:lnTo>
                        <a:pt x="0" y="182"/>
                      </a:lnTo>
                      <a:lnTo>
                        <a:pt x="4" y="179"/>
                      </a:lnTo>
                      <a:lnTo>
                        <a:pt x="16" y="175"/>
                      </a:lnTo>
                      <a:lnTo>
                        <a:pt x="33" y="167"/>
                      </a:lnTo>
                      <a:lnTo>
                        <a:pt x="58" y="157"/>
                      </a:lnTo>
                      <a:lnTo>
                        <a:pt x="90" y="145"/>
                      </a:lnTo>
                      <a:lnTo>
                        <a:pt x="127" y="131"/>
                      </a:lnTo>
                      <a:lnTo>
                        <a:pt x="169" y="116"/>
                      </a:lnTo>
                      <a:lnTo>
                        <a:pt x="217" y="102"/>
                      </a:lnTo>
                      <a:lnTo>
                        <a:pt x="270" y="86"/>
                      </a:lnTo>
                      <a:lnTo>
                        <a:pt x="325" y="70"/>
                      </a:lnTo>
                      <a:lnTo>
                        <a:pt x="385" y="55"/>
                      </a:lnTo>
                      <a:lnTo>
                        <a:pt x="449" y="42"/>
                      </a:lnTo>
                      <a:lnTo>
                        <a:pt x="515" y="29"/>
                      </a:lnTo>
                      <a:lnTo>
                        <a:pt x="583" y="17"/>
                      </a:lnTo>
                      <a:lnTo>
                        <a:pt x="653" y="8"/>
                      </a:lnTo>
                      <a:lnTo>
                        <a:pt x="726" y="2"/>
                      </a:lnTo>
                      <a:lnTo>
                        <a:pt x="801" y="0"/>
                      </a:lnTo>
                      <a:lnTo>
                        <a:pt x="875" y="0"/>
                      </a:lnTo>
                      <a:lnTo>
                        <a:pt x="949" y="4"/>
                      </a:lnTo>
                      <a:lnTo>
                        <a:pt x="1024" y="11"/>
                      </a:lnTo>
                      <a:lnTo>
                        <a:pt x="1098" y="24"/>
                      </a:lnTo>
                      <a:lnTo>
                        <a:pt x="1173" y="43"/>
                      </a:lnTo>
                      <a:lnTo>
                        <a:pt x="1244" y="67"/>
                      </a:lnTo>
                      <a:lnTo>
                        <a:pt x="1314" y="96"/>
                      </a:lnTo>
                      <a:lnTo>
                        <a:pt x="1383" y="131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00B1F0"/>
                    </a:gs>
                    <a:gs pos="100000">
                      <a:srgbClr val="00B1F0">
                        <a:gamma/>
                        <a:shade val="46275"/>
                        <a:invGamma/>
                      </a:srgbClr>
                    </a:gs>
                  </a:gsLst>
                  <a:lin ang="13500000" scaled="1"/>
                  <a:tileRect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 rot="21080830">
                  <a:off x="5781652" y="2388288"/>
                  <a:ext cx="1714512" cy="120032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Уважение человеческого достоинства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52" name="Группа 51"/>
              <p:cNvGrpSpPr/>
              <p:nvPr/>
            </p:nvGrpSpPr>
            <p:grpSpPr>
              <a:xfrm>
                <a:off x="4857488" y="3968075"/>
                <a:ext cx="1316229" cy="2747963"/>
                <a:chOff x="4857488" y="3968075"/>
                <a:chExt cx="1316229" cy="2747963"/>
              </a:xfrm>
            </p:grpSpPr>
            <p:sp>
              <p:nvSpPr>
                <p:cNvPr id="47" name="Freeform 25"/>
                <p:cNvSpPr>
                  <a:spLocks/>
                </p:cNvSpPr>
                <p:nvPr/>
              </p:nvSpPr>
              <p:spPr bwMode="gray">
                <a:xfrm rot="20406044">
                  <a:off x="4857488" y="3968075"/>
                  <a:ext cx="1316229" cy="2747963"/>
                </a:xfrm>
                <a:custGeom>
                  <a:avLst/>
                  <a:gdLst/>
                  <a:ahLst/>
                  <a:cxnLst>
                    <a:cxn ang="0">
                      <a:pos x="1467" y="1246"/>
                    </a:cxn>
                    <a:cxn ang="0">
                      <a:pos x="1444" y="1390"/>
                    </a:cxn>
                    <a:cxn ang="0">
                      <a:pos x="1400" y="1529"/>
                    </a:cxn>
                    <a:cxn ang="0">
                      <a:pos x="1339" y="1662"/>
                    </a:cxn>
                    <a:cxn ang="0">
                      <a:pos x="1267" y="1784"/>
                    </a:cxn>
                    <a:cxn ang="0">
                      <a:pos x="1187" y="1898"/>
                    </a:cxn>
                    <a:cxn ang="0">
                      <a:pos x="1102" y="2002"/>
                    </a:cxn>
                    <a:cxn ang="0">
                      <a:pos x="1019" y="2094"/>
                    </a:cxn>
                    <a:cxn ang="0">
                      <a:pos x="939" y="2174"/>
                    </a:cxn>
                    <a:cxn ang="0">
                      <a:pos x="866" y="2239"/>
                    </a:cxn>
                    <a:cxn ang="0">
                      <a:pos x="806" y="2290"/>
                    </a:cxn>
                    <a:cxn ang="0">
                      <a:pos x="763" y="2325"/>
                    </a:cxn>
                    <a:cxn ang="0">
                      <a:pos x="739" y="2343"/>
                    </a:cxn>
                    <a:cxn ang="0">
                      <a:pos x="732" y="2343"/>
                    </a:cxn>
                    <a:cxn ang="0">
                      <a:pos x="709" y="2325"/>
                    </a:cxn>
                    <a:cxn ang="0">
                      <a:pos x="665" y="2290"/>
                    </a:cxn>
                    <a:cxn ang="0">
                      <a:pos x="604" y="2239"/>
                    </a:cxn>
                    <a:cxn ang="0">
                      <a:pos x="532" y="2174"/>
                    </a:cxn>
                    <a:cxn ang="0">
                      <a:pos x="452" y="2094"/>
                    </a:cxn>
                    <a:cxn ang="0">
                      <a:pos x="367" y="2002"/>
                    </a:cxn>
                    <a:cxn ang="0">
                      <a:pos x="284" y="1898"/>
                    </a:cxn>
                    <a:cxn ang="0">
                      <a:pos x="204" y="1784"/>
                    </a:cxn>
                    <a:cxn ang="0">
                      <a:pos x="131" y="1662"/>
                    </a:cxn>
                    <a:cxn ang="0">
                      <a:pos x="71" y="1529"/>
                    </a:cxn>
                    <a:cxn ang="0">
                      <a:pos x="27" y="1390"/>
                    </a:cxn>
                    <a:cxn ang="0">
                      <a:pos x="4" y="1246"/>
                    </a:cxn>
                    <a:cxn ang="0">
                      <a:pos x="4" y="1098"/>
                    </a:cxn>
                    <a:cxn ang="0">
                      <a:pos x="27" y="954"/>
                    </a:cxn>
                    <a:cxn ang="0">
                      <a:pos x="71" y="815"/>
                    </a:cxn>
                    <a:cxn ang="0">
                      <a:pos x="131" y="684"/>
                    </a:cxn>
                    <a:cxn ang="0">
                      <a:pos x="204" y="560"/>
                    </a:cxn>
                    <a:cxn ang="0">
                      <a:pos x="284" y="446"/>
                    </a:cxn>
                    <a:cxn ang="0">
                      <a:pos x="367" y="343"/>
                    </a:cxn>
                    <a:cxn ang="0">
                      <a:pos x="452" y="251"/>
                    </a:cxn>
                    <a:cxn ang="0">
                      <a:pos x="532" y="170"/>
                    </a:cxn>
                    <a:cxn ang="0">
                      <a:pos x="604" y="105"/>
                    </a:cxn>
                    <a:cxn ang="0">
                      <a:pos x="665" y="55"/>
                    </a:cxn>
                    <a:cxn ang="0">
                      <a:pos x="709" y="19"/>
                    </a:cxn>
                    <a:cxn ang="0">
                      <a:pos x="732" y="1"/>
                    </a:cxn>
                    <a:cxn ang="0">
                      <a:pos x="739" y="1"/>
                    </a:cxn>
                    <a:cxn ang="0">
                      <a:pos x="763" y="19"/>
                    </a:cxn>
                    <a:cxn ang="0">
                      <a:pos x="806" y="55"/>
                    </a:cxn>
                    <a:cxn ang="0">
                      <a:pos x="866" y="105"/>
                    </a:cxn>
                    <a:cxn ang="0">
                      <a:pos x="939" y="170"/>
                    </a:cxn>
                    <a:cxn ang="0">
                      <a:pos x="1019" y="251"/>
                    </a:cxn>
                    <a:cxn ang="0">
                      <a:pos x="1102" y="343"/>
                    </a:cxn>
                    <a:cxn ang="0">
                      <a:pos x="1187" y="446"/>
                    </a:cxn>
                    <a:cxn ang="0">
                      <a:pos x="1267" y="560"/>
                    </a:cxn>
                    <a:cxn ang="0">
                      <a:pos x="1339" y="684"/>
                    </a:cxn>
                    <a:cxn ang="0">
                      <a:pos x="1400" y="815"/>
                    </a:cxn>
                    <a:cxn ang="0">
                      <a:pos x="1444" y="954"/>
                    </a:cxn>
                    <a:cxn ang="0">
                      <a:pos x="1467" y="1098"/>
                    </a:cxn>
                  </a:cxnLst>
                  <a:rect l="0" t="0" r="r" b="b"/>
                  <a:pathLst>
                    <a:path w="1470" h="2346">
                      <a:moveTo>
                        <a:pt x="1470" y="1173"/>
                      </a:moveTo>
                      <a:lnTo>
                        <a:pt x="1467" y="1246"/>
                      </a:lnTo>
                      <a:lnTo>
                        <a:pt x="1458" y="1319"/>
                      </a:lnTo>
                      <a:lnTo>
                        <a:pt x="1444" y="1390"/>
                      </a:lnTo>
                      <a:lnTo>
                        <a:pt x="1423" y="1462"/>
                      </a:lnTo>
                      <a:lnTo>
                        <a:pt x="1400" y="1529"/>
                      </a:lnTo>
                      <a:lnTo>
                        <a:pt x="1371" y="1596"/>
                      </a:lnTo>
                      <a:lnTo>
                        <a:pt x="1339" y="1662"/>
                      </a:lnTo>
                      <a:lnTo>
                        <a:pt x="1305" y="1724"/>
                      </a:lnTo>
                      <a:lnTo>
                        <a:pt x="1267" y="1784"/>
                      </a:lnTo>
                      <a:lnTo>
                        <a:pt x="1228" y="1843"/>
                      </a:lnTo>
                      <a:lnTo>
                        <a:pt x="1187" y="1898"/>
                      </a:lnTo>
                      <a:lnTo>
                        <a:pt x="1145" y="1952"/>
                      </a:lnTo>
                      <a:lnTo>
                        <a:pt x="1102" y="2002"/>
                      </a:lnTo>
                      <a:lnTo>
                        <a:pt x="1060" y="2050"/>
                      </a:lnTo>
                      <a:lnTo>
                        <a:pt x="1019" y="2094"/>
                      </a:lnTo>
                      <a:lnTo>
                        <a:pt x="978" y="2134"/>
                      </a:lnTo>
                      <a:lnTo>
                        <a:pt x="939" y="2174"/>
                      </a:lnTo>
                      <a:lnTo>
                        <a:pt x="901" y="2207"/>
                      </a:lnTo>
                      <a:lnTo>
                        <a:pt x="866" y="2239"/>
                      </a:lnTo>
                      <a:lnTo>
                        <a:pt x="835" y="2266"/>
                      </a:lnTo>
                      <a:lnTo>
                        <a:pt x="806" y="2290"/>
                      </a:lnTo>
                      <a:lnTo>
                        <a:pt x="783" y="2309"/>
                      </a:lnTo>
                      <a:lnTo>
                        <a:pt x="763" y="2325"/>
                      </a:lnTo>
                      <a:lnTo>
                        <a:pt x="748" y="2336"/>
                      </a:lnTo>
                      <a:lnTo>
                        <a:pt x="739" y="2343"/>
                      </a:lnTo>
                      <a:lnTo>
                        <a:pt x="735" y="2346"/>
                      </a:lnTo>
                      <a:lnTo>
                        <a:pt x="732" y="2343"/>
                      </a:lnTo>
                      <a:lnTo>
                        <a:pt x="723" y="2336"/>
                      </a:lnTo>
                      <a:lnTo>
                        <a:pt x="709" y="2325"/>
                      </a:lnTo>
                      <a:lnTo>
                        <a:pt x="688" y="2309"/>
                      </a:lnTo>
                      <a:lnTo>
                        <a:pt x="665" y="2290"/>
                      </a:lnTo>
                      <a:lnTo>
                        <a:pt x="636" y="2266"/>
                      </a:lnTo>
                      <a:lnTo>
                        <a:pt x="604" y="2239"/>
                      </a:lnTo>
                      <a:lnTo>
                        <a:pt x="570" y="2207"/>
                      </a:lnTo>
                      <a:lnTo>
                        <a:pt x="532" y="2174"/>
                      </a:lnTo>
                      <a:lnTo>
                        <a:pt x="493" y="2134"/>
                      </a:lnTo>
                      <a:lnTo>
                        <a:pt x="452" y="2094"/>
                      </a:lnTo>
                      <a:lnTo>
                        <a:pt x="410" y="2050"/>
                      </a:lnTo>
                      <a:lnTo>
                        <a:pt x="367" y="2002"/>
                      </a:lnTo>
                      <a:lnTo>
                        <a:pt x="325" y="1952"/>
                      </a:lnTo>
                      <a:lnTo>
                        <a:pt x="284" y="1898"/>
                      </a:lnTo>
                      <a:lnTo>
                        <a:pt x="243" y="1843"/>
                      </a:lnTo>
                      <a:lnTo>
                        <a:pt x="204" y="1784"/>
                      </a:lnTo>
                      <a:lnTo>
                        <a:pt x="166" y="1724"/>
                      </a:lnTo>
                      <a:lnTo>
                        <a:pt x="131" y="1662"/>
                      </a:lnTo>
                      <a:lnTo>
                        <a:pt x="100" y="1596"/>
                      </a:lnTo>
                      <a:lnTo>
                        <a:pt x="71" y="1529"/>
                      </a:lnTo>
                      <a:lnTo>
                        <a:pt x="48" y="1462"/>
                      </a:lnTo>
                      <a:lnTo>
                        <a:pt x="27" y="1390"/>
                      </a:lnTo>
                      <a:lnTo>
                        <a:pt x="13" y="1319"/>
                      </a:lnTo>
                      <a:lnTo>
                        <a:pt x="4" y="1246"/>
                      </a:lnTo>
                      <a:lnTo>
                        <a:pt x="0" y="1173"/>
                      </a:lnTo>
                      <a:lnTo>
                        <a:pt x="4" y="1098"/>
                      </a:lnTo>
                      <a:lnTo>
                        <a:pt x="13" y="1025"/>
                      </a:lnTo>
                      <a:lnTo>
                        <a:pt x="27" y="954"/>
                      </a:lnTo>
                      <a:lnTo>
                        <a:pt x="48" y="884"/>
                      </a:lnTo>
                      <a:lnTo>
                        <a:pt x="71" y="815"/>
                      </a:lnTo>
                      <a:lnTo>
                        <a:pt x="100" y="748"/>
                      </a:lnTo>
                      <a:lnTo>
                        <a:pt x="131" y="684"/>
                      </a:lnTo>
                      <a:lnTo>
                        <a:pt x="166" y="621"/>
                      </a:lnTo>
                      <a:lnTo>
                        <a:pt x="204" y="560"/>
                      </a:lnTo>
                      <a:lnTo>
                        <a:pt x="243" y="502"/>
                      </a:lnTo>
                      <a:lnTo>
                        <a:pt x="284" y="446"/>
                      </a:lnTo>
                      <a:lnTo>
                        <a:pt x="325" y="394"/>
                      </a:lnTo>
                      <a:lnTo>
                        <a:pt x="367" y="343"/>
                      </a:lnTo>
                      <a:lnTo>
                        <a:pt x="410" y="294"/>
                      </a:lnTo>
                      <a:lnTo>
                        <a:pt x="452" y="251"/>
                      </a:lnTo>
                      <a:lnTo>
                        <a:pt x="493" y="210"/>
                      </a:lnTo>
                      <a:lnTo>
                        <a:pt x="532" y="170"/>
                      </a:lnTo>
                      <a:lnTo>
                        <a:pt x="570" y="137"/>
                      </a:lnTo>
                      <a:lnTo>
                        <a:pt x="604" y="105"/>
                      </a:lnTo>
                      <a:lnTo>
                        <a:pt x="636" y="79"/>
                      </a:lnTo>
                      <a:lnTo>
                        <a:pt x="665" y="55"/>
                      </a:lnTo>
                      <a:lnTo>
                        <a:pt x="688" y="35"/>
                      </a:lnTo>
                      <a:lnTo>
                        <a:pt x="709" y="19"/>
                      </a:lnTo>
                      <a:lnTo>
                        <a:pt x="723" y="9"/>
                      </a:lnTo>
                      <a:lnTo>
                        <a:pt x="732" y="1"/>
                      </a:lnTo>
                      <a:lnTo>
                        <a:pt x="735" y="0"/>
                      </a:lnTo>
                      <a:lnTo>
                        <a:pt x="739" y="1"/>
                      </a:lnTo>
                      <a:lnTo>
                        <a:pt x="748" y="9"/>
                      </a:lnTo>
                      <a:lnTo>
                        <a:pt x="763" y="19"/>
                      </a:lnTo>
                      <a:lnTo>
                        <a:pt x="783" y="35"/>
                      </a:lnTo>
                      <a:lnTo>
                        <a:pt x="806" y="55"/>
                      </a:lnTo>
                      <a:lnTo>
                        <a:pt x="835" y="79"/>
                      </a:lnTo>
                      <a:lnTo>
                        <a:pt x="866" y="105"/>
                      </a:lnTo>
                      <a:lnTo>
                        <a:pt x="901" y="137"/>
                      </a:lnTo>
                      <a:lnTo>
                        <a:pt x="939" y="170"/>
                      </a:lnTo>
                      <a:lnTo>
                        <a:pt x="978" y="210"/>
                      </a:lnTo>
                      <a:lnTo>
                        <a:pt x="1019" y="251"/>
                      </a:lnTo>
                      <a:lnTo>
                        <a:pt x="1060" y="294"/>
                      </a:lnTo>
                      <a:lnTo>
                        <a:pt x="1102" y="343"/>
                      </a:lnTo>
                      <a:lnTo>
                        <a:pt x="1145" y="394"/>
                      </a:lnTo>
                      <a:lnTo>
                        <a:pt x="1187" y="446"/>
                      </a:lnTo>
                      <a:lnTo>
                        <a:pt x="1228" y="502"/>
                      </a:lnTo>
                      <a:lnTo>
                        <a:pt x="1267" y="560"/>
                      </a:lnTo>
                      <a:lnTo>
                        <a:pt x="1305" y="621"/>
                      </a:lnTo>
                      <a:lnTo>
                        <a:pt x="1339" y="684"/>
                      </a:lnTo>
                      <a:lnTo>
                        <a:pt x="1371" y="748"/>
                      </a:lnTo>
                      <a:lnTo>
                        <a:pt x="1400" y="815"/>
                      </a:lnTo>
                      <a:lnTo>
                        <a:pt x="1423" y="884"/>
                      </a:lnTo>
                      <a:lnTo>
                        <a:pt x="1444" y="954"/>
                      </a:lnTo>
                      <a:lnTo>
                        <a:pt x="1458" y="1025"/>
                      </a:lnTo>
                      <a:lnTo>
                        <a:pt x="1467" y="1098"/>
                      </a:lnTo>
                      <a:lnTo>
                        <a:pt x="1470" y="1173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53B749"/>
                    </a:gs>
                    <a:gs pos="100000">
                      <a:srgbClr val="53B749">
                        <a:gamma/>
                        <a:shade val="46275"/>
                        <a:invGamma/>
                      </a:srgbClr>
                    </a:gs>
                  </a:gsLst>
                  <a:lin ang="13500000" scaled="1"/>
                  <a:tileRect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 rot="4265142">
                  <a:off x="4591766" y="5315322"/>
                  <a:ext cx="1923727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Милосердие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33" name="Группа 32"/>
              <p:cNvGrpSpPr/>
              <p:nvPr/>
            </p:nvGrpSpPr>
            <p:grpSpPr>
              <a:xfrm>
                <a:off x="3526638" y="4180310"/>
                <a:ext cx="1284587" cy="2415839"/>
                <a:chOff x="2850847" y="4038905"/>
                <a:chExt cx="1362649" cy="2415839"/>
              </a:xfrm>
            </p:grpSpPr>
            <p:sp>
              <p:nvSpPr>
                <p:cNvPr id="31" name="Freeform 24"/>
                <p:cNvSpPr>
                  <a:spLocks/>
                </p:cNvSpPr>
                <p:nvPr/>
              </p:nvSpPr>
              <p:spPr bwMode="gray">
                <a:xfrm rot="731226">
                  <a:off x="2850847" y="4038905"/>
                  <a:ext cx="1362649" cy="2415839"/>
                </a:xfrm>
                <a:custGeom>
                  <a:avLst/>
                  <a:gdLst/>
                  <a:ahLst/>
                  <a:cxnLst>
                    <a:cxn ang="0">
                      <a:pos x="1467" y="1246"/>
                    </a:cxn>
                    <a:cxn ang="0">
                      <a:pos x="1444" y="1390"/>
                    </a:cxn>
                    <a:cxn ang="0">
                      <a:pos x="1400" y="1529"/>
                    </a:cxn>
                    <a:cxn ang="0">
                      <a:pos x="1339" y="1662"/>
                    </a:cxn>
                    <a:cxn ang="0">
                      <a:pos x="1267" y="1784"/>
                    </a:cxn>
                    <a:cxn ang="0">
                      <a:pos x="1187" y="1898"/>
                    </a:cxn>
                    <a:cxn ang="0">
                      <a:pos x="1102" y="2002"/>
                    </a:cxn>
                    <a:cxn ang="0">
                      <a:pos x="1019" y="2094"/>
                    </a:cxn>
                    <a:cxn ang="0">
                      <a:pos x="939" y="2174"/>
                    </a:cxn>
                    <a:cxn ang="0">
                      <a:pos x="866" y="2240"/>
                    </a:cxn>
                    <a:cxn ang="0">
                      <a:pos x="806" y="2291"/>
                    </a:cxn>
                    <a:cxn ang="0">
                      <a:pos x="763" y="2326"/>
                    </a:cxn>
                    <a:cxn ang="0">
                      <a:pos x="739" y="2343"/>
                    </a:cxn>
                    <a:cxn ang="0">
                      <a:pos x="732" y="2343"/>
                    </a:cxn>
                    <a:cxn ang="0">
                      <a:pos x="709" y="2326"/>
                    </a:cxn>
                    <a:cxn ang="0">
                      <a:pos x="665" y="2291"/>
                    </a:cxn>
                    <a:cxn ang="0">
                      <a:pos x="604" y="2240"/>
                    </a:cxn>
                    <a:cxn ang="0">
                      <a:pos x="532" y="2174"/>
                    </a:cxn>
                    <a:cxn ang="0">
                      <a:pos x="452" y="2094"/>
                    </a:cxn>
                    <a:cxn ang="0">
                      <a:pos x="367" y="2002"/>
                    </a:cxn>
                    <a:cxn ang="0">
                      <a:pos x="284" y="1898"/>
                    </a:cxn>
                    <a:cxn ang="0">
                      <a:pos x="204" y="1784"/>
                    </a:cxn>
                    <a:cxn ang="0">
                      <a:pos x="131" y="1662"/>
                    </a:cxn>
                    <a:cxn ang="0">
                      <a:pos x="71" y="1529"/>
                    </a:cxn>
                    <a:cxn ang="0">
                      <a:pos x="27" y="1390"/>
                    </a:cxn>
                    <a:cxn ang="0">
                      <a:pos x="4" y="1246"/>
                    </a:cxn>
                    <a:cxn ang="0">
                      <a:pos x="4" y="1099"/>
                    </a:cxn>
                    <a:cxn ang="0">
                      <a:pos x="27" y="954"/>
                    </a:cxn>
                    <a:cxn ang="0">
                      <a:pos x="71" y="816"/>
                    </a:cxn>
                    <a:cxn ang="0">
                      <a:pos x="131" y="684"/>
                    </a:cxn>
                    <a:cxn ang="0">
                      <a:pos x="204" y="560"/>
                    </a:cxn>
                    <a:cxn ang="0">
                      <a:pos x="284" y="446"/>
                    </a:cxn>
                    <a:cxn ang="0">
                      <a:pos x="367" y="343"/>
                    </a:cxn>
                    <a:cxn ang="0">
                      <a:pos x="452" y="251"/>
                    </a:cxn>
                    <a:cxn ang="0">
                      <a:pos x="532" y="171"/>
                    </a:cxn>
                    <a:cxn ang="0">
                      <a:pos x="604" y="105"/>
                    </a:cxn>
                    <a:cxn ang="0">
                      <a:pos x="665" y="55"/>
                    </a:cxn>
                    <a:cxn ang="0">
                      <a:pos x="709" y="19"/>
                    </a:cxn>
                    <a:cxn ang="0">
                      <a:pos x="732" y="1"/>
                    </a:cxn>
                    <a:cxn ang="0">
                      <a:pos x="739" y="1"/>
                    </a:cxn>
                    <a:cxn ang="0">
                      <a:pos x="763" y="19"/>
                    </a:cxn>
                    <a:cxn ang="0">
                      <a:pos x="806" y="55"/>
                    </a:cxn>
                    <a:cxn ang="0">
                      <a:pos x="866" y="105"/>
                    </a:cxn>
                    <a:cxn ang="0">
                      <a:pos x="939" y="171"/>
                    </a:cxn>
                    <a:cxn ang="0">
                      <a:pos x="1019" y="251"/>
                    </a:cxn>
                    <a:cxn ang="0">
                      <a:pos x="1102" y="343"/>
                    </a:cxn>
                    <a:cxn ang="0">
                      <a:pos x="1187" y="446"/>
                    </a:cxn>
                    <a:cxn ang="0">
                      <a:pos x="1267" y="560"/>
                    </a:cxn>
                    <a:cxn ang="0">
                      <a:pos x="1339" y="684"/>
                    </a:cxn>
                    <a:cxn ang="0">
                      <a:pos x="1400" y="816"/>
                    </a:cxn>
                    <a:cxn ang="0">
                      <a:pos x="1444" y="954"/>
                    </a:cxn>
                    <a:cxn ang="0">
                      <a:pos x="1467" y="1099"/>
                    </a:cxn>
                  </a:cxnLst>
                  <a:rect l="0" t="0" r="r" b="b"/>
                  <a:pathLst>
                    <a:path w="1470" h="2346">
                      <a:moveTo>
                        <a:pt x="1470" y="1173"/>
                      </a:moveTo>
                      <a:lnTo>
                        <a:pt x="1467" y="1246"/>
                      </a:lnTo>
                      <a:lnTo>
                        <a:pt x="1458" y="1319"/>
                      </a:lnTo>
                      <a:lnTo>
                        <a:pt x="1444" y="1390"/>
                      </a:lnTo>
                      <a:lnTo>
                        <a:pt x="1423" y="1462"/>
                      </a:lnTo>
                      <a:lnTo>
                        <a:pt x="1400" y="1529"/>
                      </a:lnTo>
                      <a:lnTo>
                        <a:pt x="1371" y="1596"/>
                      </a:lnTo>
                      <a:lnTo>
                        <a:pt x="1339" y="1662"/>
                      </a:lnTo>
                      <a:lnTo>
                        <a:pt x="1305" y="1725"/>
                      </a:lnTo>
                      <a:lnTo>
                        <a:pt x="1267" y="1784"/>
                      </a:lnTo>
                      <a:lnTo>
                        <a:pt x="1228" y="1843"/>
                      </a:lnTo>
                      <a:lnTo>
                        <a:pt x="1187" y="1898"/>
                      </a:lnTo>
                      <a:lnTo>
                        <a:pt x="1145" y="1952"/>
                      </a:lnTo>
                      <a:lnTo>
                        <a:pt x="1102" y="2002"/>
                      </a:lnTo>
                      <a:lnTo>
                        <a:pt x="1060" y="2050"/>
                      </a:lnTo>
                      <a:lnTo>
                        <a:pt x="1019" y="2094"/>
                      </a:lnTo>
                      <a:lnTo>
                        <a:pt x="978" y="2135"/>
                      </a:lnTo>
                      <a:lnTo>
                        <a:pt x="939" y="2174"/>
                      </a:lnTo>
                      <a:lnTo>
                        <a:pt x="901" y="2207"/>
                      </a:lnTo>
                      <a:lnTo>
                        <a:pt x="866" y="2240"/>
                      </a:lnTo>
                      <a:lnTo>
                        <a:pt x="835" y="2266"/>
                      </a:lnTo>
                      <a:lnTo>
                        <a:pt x="806" y="2291"/>
                      </a:lnTo>
                      <a:lnTo>
                        <a:pt x="783" y="2310"/>
                      </a:lnTo>
                      <a:lnTo>
                        <a:pt x="763" y="2326"/>
                      </a:lnTo>
                      <a:lnTo>
                        <a:pt x="748" y="2336"/>
                      </a:lnTo>
                      <a:lnTo>
                        <a:pt x="739" y="2343"/>
                      </a:lnTo>
                      <a:lnTo>
                        <a:pt x="735" y="2346"/>
                      </a:lnTo>
                      <a:lnTo>
                        <a:pt x="732" y="2343"/>
                      </a:lnTo>
                      <a:lnTo>
                        <a:pt x="723" y="2336"/>
                      </a:lnTo>
                      <a:lnTo>
                        <a:pt x="709" y="2326"/>
                      </a:lnTo>
                      <a:lnTo>
                        <a:pt x="688" y="2310"/>
                      </a:lnTo>
                      <a:lnTo>
                        <a:pt x="665" y="2291"/>
                      </a:lnTo>
                      <a:lnTo>
                        <a:pt x="636" y="2266"/>
                      </a:lnTo>
                      <a:lnTo>
                        <a:pt x="604" y="2240"/>
                      </a:lnTo>
                      <a:lnTo>
                        <a:pt x="570" y="2207"/>
                      </a:lnTo>
                      <a:lnTo>
                        <a:pt x="532" y="2174"/>
                      </a:lnTo>
                      <a:lnTo>
                        <a:pt x="493" y="2135"/>
                      </a:lnTo>
                      <a:lnTo>
                        <a:pt x="452" y="2094"/>
                      </a:lnTo>
                      <a:lnTo>
                        <a:pt x="410" y="2050"/>
                      </a:lnTo>
                      <a:lnTo>
                        <a:pt x="367" y="2002"/>
                      </a:lnTo>
                      <a:lnTo>
                        <a:pt x="325" y="1952"/>
                      </a:lnTo>
                      <a:lnTo>
                        <a:pt x="284" y="1898"/>
                      </a:lnTo>
                      <a:lnTo>
                        <a:pt x="243" y="1843"/>
                      </a:lnTo>
                      <a:lnTo>
                        <a:pt x="204" y="1784"/>
                      </a:lnTo>
                      <a:lnTo>
                        <a:pt x="166" y="1725"/>
                      </a:lnTo>
                      <a:lnTo>
                        <a:pt x="131" y="1662"/>
                      </a:lnTo>
                      <a:lnTo>
                        <a:pt x="100" y="1596"/>
                      </a:lnTo>
                      <a:lnTo>
                        <a:pt x="71" y="1529"/>
                      </a:lnTo>
                      <a:lnTo>
                        <a:pt x="48" y="1462"/>
                      </a:lnTo>
                      <a:lnTo>
                        <a:pt x="27" y="1390"/>
                      </a:lnTo>
                      <a:lnTo>
                        <a:pt x="13" y="1319"/>
                      </a:lnTo>
                      <a:lnTo>
                        <a:pt x="4" y="1246"/>
                      </a:lnTo>
                      <a:lnTo>
                        <a:pt x="0" y="1173"/>
                      </a:lnTo>
                      <a:lnTo>
                        <a:pt x="4" y="1099"/>
                      </a:lnTo>
                      <a:lnTo>
                        <a:pt x="13" y="1026"/>
                      </a:lnTo>
                      <a:lnTo>
                        <a:pt x="27" y="954"/>
                      </a:lnTo>
                      <a:lnTo>
                        <a:pt x="48" y="884"/>
                      </a:lnTo>
                      <a:lnTo>
                        <a:pt x="71" y="816"/>
                      </a:lnTo>
                      <a:lnTo>
                        <a:pt x="100" y="748"/>
                      </a:lnTo>
                      <a:lnTo>
                        <a:pt x="131" y="684"/>
                      </a:lnTo>
                      <a:lnTo>
                        <a:pt x="166" y="621"/>
                      </a:lnTo>
                      <a:lnTo>
                        <a:pt x="204" y="560"/>
                      </a:lnTo>
                      <a:lnTo>
                        <a:pt x="243" y="502"/>
                      </a:lnTo>
                      <a:lnTo>
                        <a:pt x="284" y="446"/>
                      </a:lnTo>
                      <a:lnTo>
                        <a:pt x="325" y="394"/>
                      </a:lnTo>
                      <a:lnTo>
                        <a:pt x="367" y="343"/>
                      </a:lnTo>
                      <a:lnTo>
                        <a:pt x="410" y="295"/>
                      </a:lnTo>
                      <a:lnTo>
                        <a:pt x="452" y="251"/>
                      </a:lnTo>
                      <a:lnTo>
                        <a:pt x="493" y="210"/>
                      </a:lnTo>
                      <a:lnTo>
                        <a:pt x="532" y="171"/>
                      </a:lnTo>
                      <a:lnTo>
                        <a:pt x="570" y="137"/>
                      </a:lnTo>
                      <a:lnTo>
                        <a:pt x="604" y="105"/>
                      </a:lnTo>
                      <a:lnTo>
                        <a:pt x="636" y="79"/>
                      </a:lnTo>
                      <a:lnTo>
                        <a:pt x="665" y="55"/>
                      </a:lnTo>
                      <a:lnTo>
                        <a:pt x="688" y="35"/>
                      </a:lnTo>
                      <a:lnTo>
                        <a:pt x="709" y="19"/>
                      </a:lnTo>
                      <a:lnTo>
                        <a:pt x="723" y="9"/>
                      </a:lnTo>
                      <a:lnTo>
                        <a:pt x="732" y="1"/>
                      </a:lnTo>
                      <a:lnTo>
                        <a:pt x="735" y="0"/>
                      </a:lnTo>
                      <a:lnTo>
                        <a:pt x="739" y="1"/>
                      </a:lnTo>
                      <a:lnTo>
                        <a:pt x="748" y="9"/>
                      </a:lnTo>
                      <a:lnTo>
                        <a:pt x="763" y="19"/>
                      </a:lnTo>
                      <a:lnTo>
                        <a:pt x="783" y="35"/>
                      </a:lnTo>
                      <a:lnTo>
                        <a:pt x="806" y="55"/>
                      </a:lnTo>
                      <a:lnTo>
                        <a:pt x="835" y="79"/>
                      </a:lnTo>
                      <a:lnTo>
                        <a:pt x="866" y="105"/>
                      </a:lnTo>
                      <a:lnTo>
                        <a:pt x="901" y="137"/>
                      </a:lnTo>
                      <a:lnTo>
                        <a:pt x="939" y="171"/>
                      </a:lnTo>
                      <a:lnTo>
                        <a:pt x="978" y="210"/>
                      </a:lnTo>
                      <a:lnTo>
                        <a:pt x="1019" y="251"/>
                      </a:lnTo>
                      <a:lnTo>
                        <a:pt x="1060" y="295"/>
                      </a:lnTo>
                      <a:lnTo>
                        <a:pt x="1102" y="343"/>
                      </a:lnTo>
                      <a:lnTo>
                        <a:pt x="1145" y="394"/>
                      </a:lnTo>
                      <a:lnTo>
                        <a:pt x="1187" y="446"/>
                      </a:lnTo>
                      <a:lnTo>
                        <a:pt x="1228" y="502"/>
                      </a:lnTo>
                      <a:lnTo>
                        <a:pt x="1267" y="560"/>
                      </a:lnTo>
                      <a:lnTo>
                        <a:pt x="1305" y="621"/>
                      </a:lnTo>
                      <a:lnTo>
                        <a:pt x="1339" y="684"/>
                      </a:lnTo>
                      <a:lnTo>
                        <a:pt x="1371" y="748"/>
                      </a:lnTo>
                      <a:lnTo>
                        <a:pt x="1400" y="816"/>
                      </a:lnTo>
                      <a:lnTo>
                        <a:pt x="1423" y="884"/>
                      </a:lnTo>
                      <a:lnTo>
                        <a:pt x="1444" y="954"/>
                      </a:lnTo>
                      <a:lnTo>
                        <a:pt x="1458" y="1026"/>
                      </a:lnTo>
                      <a:lnTo>
                        <a:pt x="1467" y="1099"/>
                      </a:lnTo>
                      <a:lnTo>
                        <a:pt x="1470" y="1173"/>
                      </a:lnTo>
                    </a:path>
                  </a:pathLst>
                </a:custGeom>
                <a:gradFill rotWithShape="1">
                  <a:gsLst>
                    <a:gs pos="0">
                      <a:srgbClr val="FF0066">
                        <a:gamma/>
                        <a:shade val="46275"/>
                        <a:invGamma/>
                      </a:srgbClr>
                    </a:gs>
                    <a:gs pos="100000">
                      <a:srgbClr val="FF0066"/>
                    </a:gs>
                  </a:gsLst>
                  <a:lin ang="540000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32" name="Прямоугольник 31"/>
                <p:cNvSpPr/>
                <p:nvPr/>
              </p:nvSpPr>
              <p:spPr>
                <a:xfrm rot="17478879">
                  <a:off x="2719892" y="5001715"/>
                  <a:ext cx="1571636" cy="48972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Дружба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38" name="Группа 37"/>
              <p:cNvGrpSpPr/>
              <p:nvPr/>
            </p:nvGrpSpPr>
            <p:grpSpPr>
              <a:xfrm>
                <a:off x="1500166" y="3929066"/>
                <a:ext cx="2903920" cy="1075028"/>
                <a:chOff x="944487" y="3620734"/>
                <a:chExt cx="2903920" cy="1075028"/>
              </a:xfrm>
            </p:grpSpPr>
            <p:sp>
              <p:nvSpPr>
                <p:cNvPr id="34" name="Freeform 28"/>
                <p:cNvSpPr>
                  <a:spLocks/>
                </p:cNvSpPr>
                <p:nvPr/>
              </p:nvSpPr>
              <p:spPr bwMode="gray">
                <a:xfrm rot="20760356">
                  <a:off x="944487" y="3620734"/>
                  <a:ext cx="2903920" cy="1075028"/>
                </a:xfrm>
                <a:custGeom>
                  <a:avLst/>
                  <a:gdLst/>
                  <a:ahLst/>
                  <a:cxnLst>
                    <a:cxn ang="0">
                      <a:pos x="717" y="96"/>
                    </a:cxn>
                    <a:cxn ang="0">
                      <a:pos x="860" y="43"/>
                    </a:cxn>
                    <a:cxn ang="0">
                      <a:pos x="1008" y="11"/>
                    </a:cxn>
                    <a:cxn ang="0">
                      <a:pos x="1157" y="0"/>
                    </a:cxn>
                    <a:cxn ang="0">
                      <a:pos x="1306" y="3"/>
                    </a:cxn>
                    <a:cxn ang="0">
                      <a:pos x="1449" y="17"/>
                    </a:cxn>
                    <a:cxn ang="0">
                      <a:pos x="1583" y="42"/>
                    </a:cxn>
                    <a:cxn ang="0">
                      <a:pos x="1707" y="70"/>
                    </a:cxn>
                    <a:cxn ang="0">
                      <a:pos x="1815" y="102"/>
                    </a:cxn>
                    <a:cxn ang="0">
                      <a:pos x="1905" y="131"/>
                    </a:cxn>
                    <a:cxn ang="0">
                      <a:pos x="1972" y="157"/>
                    </a:cxn>
                    <a:cxn ang="0">
                      <a:pos x="2016" y="175"/>
                    </a:cxn>
                    <a:cxn ang="0">
                      <a:pos x="2032" y="182"/>
                    </a:cxn>
                    <a:cxn ang="0">
                      <a:pos x="2029" y="200"/>
                    </a:cxn>
                    <a:cxn ang="0">
                      <a:pos x="2022" y="249"/>
                    </a:cxn>
                    <a:cxn ang="0">
                      <a:pos x="2009" y="326"/>
                    </a:cxn>
                    <a:cxn ang="0">
                      <a:pos x="1989" y="427"/>
                    </a:cxn>
                    <a:cxn ang="0">
                      <a:pos x="1958" y="542"/>
                    </a:cxn>
                    <a:cxn ang="0">
                      <a:pos x="1919" y="672"/>
                    </a:cxn>
                    <a:cxn ang="0">
                      <a:pos x="1866" y="806"/>
                    </a:cxn>
                    <a:cxn ang="0">
                      <a:pos x="1802" y="944"/>
                    </a:cxn>
                    <a:cxn ang="0">
                      <a:pos x="1722" y="1076"/>
                    </a:cxn>
                    <a:cxn ang="0">
                      <a:pos x="1627" y="1202"/>
                    </a:cxn>
                    <a:cxn ang="0">
                      <a:pos x="1514" y="1313"/>
                    </a:cxn>
                    <a:cxn ang="0">
                      <a:pos x="1383" y="1405"/>
                    </a:cxn>
                    <a:cxn ang="0">
                      <a:pos x="1245" y="1469"/>
                    </a:cxn>
                    <a:cxn ang="0">
                      <a:pos x="1099" y="1511"/>
                    </a:cxn>
                    <a:cxn ang="0">
                      <a:pos x="950" y="1532"/>
                    </a:cxn>
                    <a:cxn ang="0">
                      <a:pos x="801" y="1536"/>
                    </a:cxn>
                    <a:cxn ang="0">
                      <a:pos x="654" y="1527"/>
                    </a:cxn>
                    <a:cxn ang="0">
                      <a:pos x="515" y="1507"/>
                    </a:cxn>
                    <a:cxn ang="0">
                      <a:pos x="385" y="1481"/>
                    </a:cxn>
                    <a:cxn ang="0">
                      <a:pos x="270" y="1450"/>
                    </a:cxn>
                    <a:cxn ang="0">
                      <a:pos x="170" y="1419"/>
                    </a:cxn>
                    <a:cxn ang="0">
                      <a:pos x="91" y="1390"/>
                    </a:cxn>
                    <a:cxn ang="0">
                      <a:pos x="34" y="1368"/>
                    </a:cxn>
                    <a:cxn ang="0">
                      <a:pos x="5" y="1357"/>
                    </a:cxn>
                    <a:cxn ang="0">
                      <a:pos x="0" y="1349"/>
                    </a:cxn>
                    <a:cxn ang="0">
                      <a:pos x="5" y="1316"/>
                    </a:cxn>
                    <a:cxn ang="0">
                      <a:pos x="15" y="1250"/>
                    </a:cxn>
                    <a:cxn ang="0">
                      <a:pos x="33" y="1161"/>
                    </a:cxn>
                    <a:cxn ang="0">
                      <a:pos x="57" y="1053"/>
                    </a:cxn>
                    <a:cxn ang="0">
                      <a:pos x="92" y="929"/>
                    </a:cxn>
                    <a:cxn ang="0">
                      <a:pos x="139" y="798"/>
                    </a:cxn>
                    <a:cxn ang="0">
                      <a:pos x="197" y="661"/>
                    </a:cxn>
                    <a:cxn ang="0">
                      <a:pos x="269" y="525"/>
                    </a:cxn>
                    <a:cxn ang="0">
                      <a:pos x="356" y="395"/>
                    </a:cxn>
                    <a:cxn ang="0">
                      <a:pos x="460" y="277"/>
                    </a:cxn>
                    <a:cxn ang="0">
                      <a:pos x="581" y="175"/>
                    </a:cxn>
                  </a:cxnLst>
                  <a:rect l="0" t="0" r="r" b="b"/>
                  <a:pathLst>
                    <a:path w="2032" h="1536">
                      <a:moveTo>
                        <a:pt x="648" y="131"/>
                      </a:moveTo>
                      <a:lnTo>
                        <a:pt x="717" y="96"/>
                      </a:lnTo>
                      <a:lnTo>
                        <a:pt x="788" y="67"/>
                      </a:lnTo>
                      <a:lnTo>
                        <a:pt x="860" y="43"/>
                      </a:lnTo>
                      <a:lnTo>
                        <a:pt x="934" y="24"/>
                      </a:lnTo>
                      <a:lnTo>
                        <a:pt x="1008" y="11"/>
                      </a:lnTo>
                      <a:lnTo>
                        <a:pt x="1083" y="4"/>
                      </a:lnTo>
                      <a:lnTo>
                        <a:pt x="1157" y="0"/>
                      </a:lnTo>
                      <a:lnTo>
                        <a:pt x="1232" y="0"/>
                      </a:lnTo>
                      <a:lnTo>
                        <a:pt x="1306" y="3"/>
                      </a:lnTo>
                      <a:lnTo>
                        <a:pt x="1377" y="8"/>
                      </a:lnTo>
                      <a:lnTo>
                        <a:pt x="1449" y="17"/>
                      </a:lnTo>
                      <a:lnTo>
                        <a:pt x="1517" y="29"/>
                      </a:lnTo>
                      <a:lnTo>
                        <a:pt x="1583" y="42"/>
                      </a:lnTo>
                      <a:lnTo>
                        <a:pt x="1647" y="55"/>
                      </a:lnTo>
                      <a:lnTo>
                        <a:pt x="1707" y="70"/>
                      </a:lnTo>
                      <a:lnTo>
                        <a:pt x="1762" y="86"/>
                      </a:lnTo>
                      <a:lnTo>
                        <a:pt x="1815" y="102"/>
                      </a:lnTo>
                      <a:lnTo>
                        <a:pt x="1862" y="116"/>
                      </a:lnTo>
                      <a:lnTo>
                        <a:pt x="1905" y="131"/>
                      </a:lnTo>
                      <a:lnTo>
                        <a:pt x="1942" y="146"/>
                      </a:lnTo>
                      <a:lnTo>
                        <a:pt x="1972" y="157"/>
                      </a:lnTo>
                      <a:lnTo>
                        <a:pt x="1999" y="167"/>
                      </a:lnTo>
                      <a:lnTo>
                        <a:pt x="2016" y="175"/>
                      </a:lnTo>
                      <a:lnTo>
                        <a:pt x="2028" y="179"/>
                      </a:lnTo>
                      <a:lnTo>
                        <a:pt x="2032" y="182"/>
                      </a:lnTo>
                      <a:lnTo>
                        <a:pt x="2031" y="186"/>
                      </a:lnTo>
                      <a:lnTo>
                        <a:pt x="2029" y="200"/>
                      </a:lnTo>
                      <a:lnTo>
                        <a:pt x="2026" y="220"/>
                      </a:lnTo>
                      <a:lnTo>
                        <a:pt x="2022" y="249"/>
                      </a:lnTo>
                      <a:lnTo>
                        <a:pt x="2018" y="286"/>
                      </a:lnTo>
                      <a:lnTo>
                        <a:pt x="2009" y="326"/>
                      </a:lnTo>
                      <a:lnTo>
                        <a:pt x="2000" y="375"/>
                      </a:lnTo>
                      <a:lnTo>
                        <a:pt x="1989" y="427"/>
                      </a:lnTo>
                      <a:lnTo>
                        <a:pt x="1975" y="483"/>
                      </a:lnTo>
                      <a:lnTo>
                        <a:pt x="1958" y="542"/>
                      </a:lnTo>
                      <a:lnTo>
                        <a:pt x="1940" y="607"/>
                      </a:lnTo>
                      <a:lnTo>
                        <a:pt x="1919" y="672"/>
                      </a:lnTo>
                      <a:lnTo>
                        <a:pt x="1894" y="738"/>
                      </a:lnTo>
                      <a:lnTo>
                        <a:pt x="1866" y="806"/>
                      </a:lnTo>
                      <a:lnTo>
                        <a:pt x="1835" y="875"/>
                      </a:lnTo>
                      <a:lnTo>
                        <a:pt x="1802" y="944"/>
                      </a:lnTo>
                      <a:lnTo>
                        <a:pt x="1764" y="1011"/>
                      </a:lnTo>
                      <a:lnTo>
                        <a:pt x="1722" y="1076"/>
                      </a:lnTo>
                      <a:lnTo>
                        <a:pt x="1676" y="1141"/>
                      </a:lnTo>
                      <a:lnTo>
                        <a:pt x="1627" y="1202"/>
                      </a:lnTo>
                      <a:lnTo>
                        <a:pt x="1573" y="1259"/>
                      </a:lnTo>
                      <a:lnTo>
                        <a:pt x="1514" y="1313"/>
                      </a:lnTo>
                      <a:lnTo>
                        <a:pt x="1452" y="1361"/>
                      </a:lnTo>
                      <a:lnTo>
                        <a:pt x="1383" y="1405"/>
                      </a:lnTo>
                      <a:lnTo>
                        <a:pt x="1315" y="1440"/>
                      </a:lnTo>
                      <a:lnTo>
                        <a:pt x="1245" y="1469"/>
                      </a:lnTo>
                      <a:lnTo>
                        <a:pt x="1173" y="1494"/>
                      </a:lnTo>
                      <a:lnTo>
                        <a:pt x="1099" y="1511"/>
                      </a:lnTo>
                      <a:lnTo>
                        <a:pt x="1024" y="1524"/>
                      </a:lnTo>
                      <a:lnTo>
                        <a:pt x="950" y="1532"/>
                      </a:lnTo>
                      <a:lnTo>
                        <a:pt x="876" y="1536"/>
                      </a:lnTo>
                      <a:lnTo>
                        <a:pt x="801" y="1536"/>
                      </a:lnTo>
                      <a:lnTo>
                        <a:pt x="727" y="1533"/>
                      </a:lnTo>
                      <a:lnTo>
                        <a:pt x="654" y="1527"/>
                      </a:lnTo>
                      <a:lnTo>
                        <a:pt x="584" y="1518"/>
                      </a:lnTo>
                      <a:lnTo>
                        <a:pt x="515" y="1507"/>
                      </a:lnTo>
                      <a:lnTo>
                        <a:pt x="450" y="1495"/>
                      </a:lnTo>
                      <a:lnTo>
                        <a:pt x="385" y="1481"/>
                      </a:lnTo>
                      <a:lnTo>
                        <a:pt x="326" y="1466"/>
                      </a:lnTo>
                      <a:lnTo>
                        <a:pt x="270" y="1450"/>
                      </a:lnTo>
                      <a:lnTo>
                        <a:pt x="218" y="1434"/>
                      </a:lnTo>
                      <a:lnTo>
                        <a:pt x="170" y="1419"/>
                      </a:lnTo>
                      <a:lnTo>
                        <a:pt x="127" y="1405"/>
                      </a:lnTo>
                      <a:lnTo>
                        <a:pt x="91" y="1390"/>
                      </a:lnTo>
                      <a:lnTo>
                        <a:pt x="59" y="1378"/>
                      </a:lnTo>
                      <a:lnTo>
                        <a:pt x="34" y="1368"/>
                      </a:lnTo>
                      <a:lnTo>
                        <a:pt x="16" y="1361"/>
                      </a:lnTo>
                      <a:lnTo>
                        <a:pt x="5" y="1357"/>
                      </a:lnTo>
                      <a:lnTo>
                        <a:pt x="0" y="1355"/>
                      </a:lnTo>
                      <a:lnTo>
                        <a:pt x="0" y="1349"/>
                      </a:lnTo>
                      <a:lnTo>
                        <a:pt x="3" y="1336"/>
                      </a:lnTo>
                      <a:lnTo>
                        <a:pt x="5" y="1316"/>
                      </a:lnTo>
                      <a:lnTo>
                        <a:pt x="9" y="1287"/>
                      </a:lnTo>
                      <a:lnTo>
                        <a:pt x="15" y="1250"/>
                      </a:lnTo>
                      <a:lnTo>
                        <a:pt x="22" y="1209"/>
                      </a:lnTo>
                      <a:lnTo>
                        <a:pt x="33" y="1161"/>
                      </a:lnTo>
                      <a:lnTo>
                        <a:pt x="44" y="1109"/>
                      </a:lnTo>
                      <a:lnTo>
                        <a:pt x="57" y="1053"/>
                      </a:lnTo>
                      <a:lnTo>
                        <a:pt x="73" y="993"/>
                      </a:lnTo>
                      <a:lnTo>
                        <a:pt x="92" y="929"/>
                      </a:lnTo>
                      <a:lnTo>
                        <a:pt x="114" y="865"/>
                      </a:lnTo>
                      <a:lnTo>
                        <a:pt x="139" y="798"/>
                      </a:lnTo>
                      <a:lnTo>
                        <a:pt x="167" y="729"/>
                      </a:lnTo>
                      <a:lnTo>
                        <a:pt x="197" y="661"/>
                      </a:lnTo>
                      <a:lnTo>
                        <a:pt x="231" y="592"/>
                      </a:lnTo>
                      <a:lnTo>
                        <a:pt x="269" y="525"/>
                      </a:lnTo>
                      <a:lnTo>
                        <a:pt x="311" y="459"/>
                      </a:lnTo>
                      <a:lnTo>
                        <a:pt x="356" y="395"/>
                      </a:lnTo>
                      <a:lnTo>
                        <a:pt x="406" y="334"/>
                      </a:lnTo>
                      <a:lnTo>
                        <a:pt x="460" y="277"/>
                      </a:lnTo>
                      <a:lnTo>
                        <a:pt x="518" y="223"/>
                      </a:lnTo>
                      <a:lnTo>
                        <a:pt x="581" y="175"/>
                      </a:lnTo>
                      <a:lnTo>
                        <a:pt x="648" y="131"/>
                      </a:lnTo>
                    </a:path>
                  </a:pathLst>
                </a:custGeom>
                <a:gradFill rotWithShape="1">
                  <a:gsLst>
                    <a:gs pos="0">
                      <a:srgbClr val="BC61CB"/>
                    </a:gs>
                    <a:gs pos="100000">
                      <a:srgbClr val="BC61CB">
                        <a:gamma/>
                        <a:shade val="46275"/>
                        <a:invGamma/>
                      </a:srgbClr>
                    </a:gs>
                  </a:gsLst>
                  <a:lin ang="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35" name="Прямоугольник 34"/>
                <p:cNvSpPr/>
                <p:nvPr/>
              </p:nvSpPr>
              <p:spPr>
                <a:xfrm rot="20340203">
                  <a:off x="1182467" y="3943182"/>
                  <a:ext cx="2146677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Мир и согласие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40" name="Группа 39"/>
              <p:cNvGrpSpPr/>
              <p:nvPr/>
            </p:nvGrpSpPr>
            <p:grpSpPr>
              <a:xfrm>
                <a:off x="1428728" y="2714620"/>
                <a:ext cx="2851150" cy="1158875"/>
                <a:chOff x="923139" y="2632394"/>
                <a:chExt cx="2851150" cy="1158875"/>
              </a:xfrm>
            </p:grpSpPr>
            <p:sp>
              <p:nvSpPr>
                <p:cNvPr id="39" name="Freeform 26"/>
                <p:cNvSpPr>
                  <a:spLocks/>
                </p:cNvSpPr>
                <p:nvPr/>
              </p:nvSpPr>
              <p:spPr bwMode="gray">
                <a:xfrm rot="11466616" flipV="1">
                  <a:off x="923139" y="2632394"/>
                  <a:ext cx="2851150" cy="1158875"/>
                </a:xfrm>
                <a:custGeom>
                  <a:avLst/>
                  <a:gdLst/>
                  <a:ahLst/>
                  <a:cxnLst>
                    <a:cxn ang="0">
                      <a:pos x="1451" y="175"/>
                    </a:cxn>
                    <a:cxn ang="0">
                      <a:pos x="1572" y="277"/>
                    </a:cxn>
                    <a:cxn ang="0">
                      <a:pos x="1676" y="395"/>
                    </a:cxn>
                    <a:cxn ang="0">
                      <a:pos x="1763" y="525"/>
                    </a:cxn>
                    <a:cxn ang="0">
                      <a:pos x="1835" y="661"/>
                    </a:cxn>
                    <a:cxn ang="0">
                      <a:pos x="1893" y="798"/>
                    </a:cxn>
                    <a:cxn ang="0">
                      <a:pos x="1940" y="929"/>
                    </a:cxn>
                    <a:cxn ang="0">
                      <a:pos x="1975" y="1053"/>
                    </a:cxn>
                    <a:cxn ang="0">
                      <a:pos x="2000" y="1161"/>
                    </a:cxn>
                    <a:cxn ang="0">
                      <a:pos x="2017" y="1250"/>
                    </a:cxn>
                    <a:cxn ang="0">
                      <a:pos x="2026" y="1316"/>
                    </a:cxn>
                    <a:cxn ang="0">
                      <a:pos x="2030" y="1349"/>
                    </a:cxn>
                    <a:cxn ang="0">
                      <a:pos x="2027" y="1357"/>
                    </a:cxn>
                    <a:cxn ang="0">
                      <a:pos x="1998" y="1368"/>
                    </a:cxn>
                    <a:cxn ang="0">
                      <a:pos x="1941" y="1390"/>
                    </a:cxn>
                    <a:cxn ang="0">
                      <a:pos x="1861" y="1419"/>
                    </a:cxn>
                    <a:cxn ang="0">
                      <a:pos x="1762" y="1450"/>
                    </a:cxn>
                    <a:cxn ang="0">
                      <a:pos x="1647" y="1481"/>
                    </a:cxn>
                    <a:cxn ang="0">
                      <a:pos x="1517" y="1507"/>
                    </a:cxn>
                    <a:cxn ang="0">
                      <a:pos x="1377" y="1527"/>
                    </a:cxn>
                    <a:cxn ang="0">
                      <a:pos x="1231" y="1536"/>
                    </a:cxn>
                    <a:cxn ang="0">
                      <a:pos x="1082" y="1532"/>
                    </a:cxn>
                    <a:cxn ang="0">
                      <a:pos x="933" y="1511"/>
                    </a:cxn>
                    <a:cxn ang="0">
                      <a:pos x="787" y="1469"/>
                    </a:cxn>
                    <a:cxn ang="0">
                      <a:pos x="647" y="1405"/>
                    </a:cxn>
                    <a:cxn ang="0">
                      <a:pos x="518" y="1313"/>
                    </a:cxn>
                    <a:cxn ang="0">
                      <a:pos x="405" y="1202"/>
                    </a:cxn>
                    <a:cxn ang="0">
                      <a:pos x="311" y="1076"/>
                    </a:cxn>
                    <a:cxn ang="0">
                      <a:pos x="230" y="944"/>
                    </a:cxn>
                    <a:cxn ang="0">
                      <a:pos x="166" y="806"/>
                    </a:cxn>
                    <a:cxn ang="0">
                      <a:pos x="114" y="672"/>
                    </a:cxn>
                    <a:cxn ang="0">
                      <a:pos x="73" y="542"/>
                    </a:cxn>
                    <a:cxn ang="0">
                      <a:pos x="44" y="427"/>
                    </a:cxn>
                    <a:cxn ang="0">
                      <a:pos x="22" y="326"/>
                    </a:cxn>
                    <a:cxn ang="0">
                      <a:pos x="9" y="249"/>
                    </a:cxn>
                    <a:cxn ang="0">
                      <a:pos x="3" y="200"/>
                    </a:cxn>
                    <a:cxn ang="0">
                      <a:pos x="0" y="182"/>
                    </a:cxn>
                    <a:cxn ang="0">
                      <a:pos x="16" y="175"/>
                    </a:cxn>
                    <a:cxn ang="0">
                      <a:pos x="58" y="157"/>
                    </a:cxn>
                    <a:cxn ang="0">
                      <a:pos x="127" y="131"/>
                    </a:cxn>
                    <a:cxn ang="0">
                      <a:pos x="217" y="102"/>
                    </a:cxn>
                    <a:cxn ang="0">
                      <a:pos x="325" y="70"/>
                    </a:cxn>
                    <a:cxn ang="0">
                      <a:pos x="449" y="42"/>
                    </a:cxn>
                    <a:cxn ang="0">
                      <a:pos x="583" y="17"/>
                    </a:cxn>
                    <a:cxn ang="0">
                      <a:pos x="726" y="3"/>
                    </a:cxn>
                    <a:cxn ang="0">
                      <a:pos x="875" y="0"/>
                    </a:cxn>
                    <a:cxn ang="0">
                      <a:pos x="1024" y="11"/>
                    </a:cxn>
                    <a:cxn ang="0">
                      <a:pos x="1173" y="43"/>
                    </a:cxn>
                    <a:cxn ang="0">
                      <a:pos x="1314" y="96"/>
                    </a:cxn>
                  </a:cxnLst>
                  <a:rect l="0" t="0" r="r" b="b"/>
                  <a:pathLst>
                    <a:path w="2032" h="1536">
                      <a:moveTo>
                        <a:pt x="1383" y="131"/>
                      </a:moveTo>
                      <a:lnTo>
                        <a:pt x="1451" y="175"/>
                      </a:lnTo>
                      <a:lnTo>
                        <a:pt x="1514" y="223"/>
                      </a:lnTo>
                      <a:lnTo>
                        <a:pt x="1572" y="277"/>
                      </a:lnTo>
                      <a:lnTo>
                        <a:pt x="1626" y="334"/>
                      </a:lnTo>
                      <a:lnTo>
                        <a:pt x="1676" y="395"/>
                      </a:lnTo>
                      <a:lnTo>
                        <a:pt x="1721" y="459"/>
                      </a:lnTo>
                      <a:lnTo>
                        <a:pt x="1763" y="525"/>
                      </a:lnTo>
                      <a:lnTo>
                        <a:pt x="1801" y="592"/>
                      </a:lnTo>
                      <a:lnTo>
                        <a:pt x="1835" y="661"/>
                      </a:lnTo>
                      <a:lnTo>
                        <a:pt x="1865" y="729"/>
                      </a:lnTo>
                      <a:lnTo>
                        <a:pt x="1893" y="798"/>
                      </a:lnTo>
                      <a:lnTo>
                        <a:pt x="1918" y="865"/>
                      </a:lnTo>
                      <a:lnTo>
                        <a:pt x="1940" y="929"/>
                      </a:lnTo>
                      <a:lnTo>
                        <a:pt x="1957" y="993"/>
                      </a:lnTo>
                      <a:lnTo>
                        <a:pt x="1975" y="1053"/>
                      </a:lnTo>
                      <a:lnTo>
                        <a:pt x="1988" y="1109"/>
                      </a:lnTo>
                      <a:lnTo>
                        <a:pt x="2000" y="1161"/>
                      </a:lnTo>
                      <a:lnTo>
                        <a:pt x="2008" y="1209"/>
                      </a:lnTo>
                      <a:lnTo>
                        <a:pt x="2017" y="1250"/>
                      </a:lnTo>
                      <a:lnTo>
                        <a:pt x="2021" y="1287"/>
                      </a:lnTo>
                      <a:lnTo>
                        <a:pt x="2026" y="1316"/>
                      </a:lnTo>
                      <a:lnTo>
                        <a:pt x="2029" y="1336"/>
                      </a:lnTo>
                      <a:lnTo>
                        <a:pt x="2030" y="1349"/>
                      </a:lnTo>
                      <a:lnTo>
                        <a:pt x="2032" y="1355"/>
                      </a:lnTo>
                      <a:lnTo>
                        <a:pt x="2027" y="1357"/>
                      </a:lnTo>
                      <a:lnTo>
                        <a:pt x="2016" y="1361"/>
                      </a:lnTo>
                      <a:lnTo>
                        <a:pt x="1998" y="1368"/>
                      </a:lnTo>
                      <a:lnTo>
                        <a:pt x="1972" y="1378"/>
                      </a:lnTo>
                      <a:lnTo>
                        <a:pt x="1941" y="1390"/>
                      </a:lnTo>
                      <a:lnTo>
                        <a:pt x="1905" y="1405"/>
                      </a:lnTo>
                      <a:lnTo>
                        <a:pt x="1861" y="1419"/>
                      </a:lnTo>
                      <a:lnTo>
                        <a:pt x="1814" y="1434"/>
                      </a:lnTo>
                      <a:lnTo>
                        <a:pt x="1762" y="1450"/>
                      </a:lnTo>
                      <a:lnTo>
                        <a:pt x="1706" y="1466"/>
                      </a:lnTo>
                      <a:lnTo>
                        <a:pt x="1647" y="1481"/>
                      </a:lnTo>
                      <a:lnTo>
                        <a:pt x="1582" y="1495"/>
                      </a:lnTo>
                      <a:lnTo>
                        <a:pt x="1517" y="1507"/>
                      </a:lnTo>
                      <a:lnTo>
                        <a:pt x="1448" y="1518"/>
                      </a:lnTo>
                      <a:lnTo>
                        <a:pt x="1377" y="1527"/>
                      </a:lnTo>
                      <a:lnTo>
                        <a:pt x="1305" y="1533"/>
                      </a:lnTo>
                      <a:lnTo>
                        <a:pt x="1231" y="1536"/>
                      </a:lnTo>
                      <a:lnTo>
                        <a:pt x="1157" y="1536"/>
                      </a:lnTo>
                      <a:lnTo>
                        <a:pt x="1082" y="1532"/>
                      </a:lnTo>
                      <a:lnTo>
                        <a:pt x="1008" y="1524"/>
                      </a:lnTo>
                      <a:lnTo>
                        <a:pt x="933" y="1511"/>
                      </a:lnTo>
                      <a:lnTo>
                        <a:pt x="859" y="1494"/>
                      </a:lnTo>
                      <a:lnTo>
                        <a:pt x="787" y="1469"/>
                      </a:lnTo>
                      <a:lnTo>
                        <a:pt x="716" y="1440"/>
                      </a:lnTo>
                      <a:lnTo>
                        <a:pt x="647" y="1405"/>
                      </a:lnTo>
                      <a:lnTo>
                        <a:pt x="580" y="1361"/>
                      </a:lnTo>
                      <a:lnTo>
                        <a:pt x="518" y="1313"/>
                      </a:lnTo>
                      <a:lnTo>
                        <a:pt x="459" y="1259"/>
                      </a:lnTo>
                      <a:lnTo>
                        <a:pt x="405" y="1202"/>
                      </a:lnTo>
                      <a:lnTo>
                        <a:pt x="356" y="1141"/>
                      </a:lnTo>
                      <a:lnTo>
                        <a:pt x="311" y="1076"/>
                      </a:lnTo>
                      <a:lnTo>
                        <a:pt x="268" y="1011"/>
                      </a:lnTo>
                      <a:lnTo>
                        <a:pt x="230" y="944"/>
                      </a:lnTo>
                      <a:lnTo>
                        <a:pt x="197" y="875"/>
                      </a:lnTo>
                      <a:lnTo>
                        <a:pt x="166" y="806"/>
                      </a:lnTo>
                      <a:lnTo>
                        <a:pt x="138" y="738"/>
                      </a:lnTo>
                      <a:lnTo>
                        <a:pt x="114" y="672"/>
                      </a:lnTo>
                      <a:lnTo>
                        <a:pt x="92" y="607"/>
                      </a:lnTo>
                      <a:lnTo>
                        <a:pt x="73" y="542"/>
                      </a:lnTo>
                      <a:lnTo>
                        <a:pt x="57" y="483"/>
                      </a:lnTo>
                      <a:lnTo>
                        <a:pt x="44" y="427"/>
                      </a:lnTo>
                      <a:lnTo>
                        <a:pt x="32" y="375"/>
                      </a:lnTo>
                      <a:lnTo>
                        <a:pt x="22" y="326"/>
                      </a:lnTo>
                      <a:lnTo>
                        <a:pt x="14" y="286"/>
                      </a:lnTo>
                      <a:lnTo>
                        <a:pt x="9" y="249"/>
                      </a:lnTo>
                      <a:lnTo>
                        <a:pt x="4" y="220"/>
                      </a:lnTo>
                      <a:lnTo>
                        <a:pt x="3" y="200"/>
                      </a:lnTo>
                      <a:lnTo>
                        <a:pt x="0" y="186"/>
                      </a:lnTo>
                      <a:lnTo>
                        <a:pt x="0" y="182"/>
                      </a:lnTo>
                      <a:lnTo>
                        <a:pt x="4" y="179"/>
                      </a:lnTo>
                      <a:lnTo>
                        <a:pt x="16" y="175"/>
                      </a:lnTo>
                      <a:lnTo>
                        <a:pt x="33" y="167"/>
                      </a:lnTo>
                      <a:lnTo>
                        <a:pt x="58" y="157"/>
                      </a:lnTo>
                      <a:lnTo>
                        <a:pt x="90" y="146"/>
                      </a:lnTo>
                      <a:lnTo>
                        <a:pt x="127" y="131"/>
                      </a:lnTo>
                      <a:lnTo>
                        <a:pt x="169" y="116"/>
                      </a:lnTo>
                      <a:lnTo>
                        <a:pt x="217" y="102"/>
                      </a:lnTo>
                      <a:lnTo>
                        <a:pt x="270" y="86"/>
                      </a:lnTo>
                      <a:lnTo>
                        <a:pt x="325" y="70"/>
                      </a:lnTo>
                      <a:lnTo>
                        <a:pt x="385" y="55"/>
                      </a:lnTo>
                      <a:lnTo>
                        <a:pt x="449" y="42"/>
                      </a:lnTo>
                      <a:lnTo>
                        <a:pt x="515" y="29"/>
                      </a:lnTo>
                      <a:lnTo>
                        <a:pt x="583" y="17"/>
                      </a:lnTo>
                      <a:lnTo>
                        <a:pt x="653" y="8"/>
                      </a:lnTo>
                      <a:lnTo>
                        <a:pt x="726" y="3"/>
                      </a:lnTo>
                      <a:lnTo>
                        <a:pt x="801" y="0"/>
                      </a:lnTo>
                      <a:lnTo>
                        <a:pt x="875" y="0"/>
                      </a:lnTo>
                      <a:lnTo>
                        <a:pt x="949" y="4"/>
                      </a:lnTo>
                      <a:lnTo>
                        <a:pt x="1024" y="11"/>
                      </a:lnTo>
                      <a:lnTo>
                        <a:pt x="1098" y="24"/>
                      </a:lnTo>
                      <a:lnTo>
                        <a:pt x="1173" y="43"/>
                      </a:lnTo>
                      <a:lnTo>
                        <a:pt x="1244" y="67"/>
                      </a:lnTo>
                      <a:lnTo>
                        <a:pt x="1314" y="96"/>
                      </a:lnTo>
                      <a:lnTo>
                        <a:pt x="1383" y="131"/>
                      </a:lnTo>
                    </a:path>
                  </a:pathLst>
                </a:custGeom>
                <a:gradFill rotWithShape="1">
                  <a:gsLst>
                    <a:gs pos="0">
                      <a:srgbClr val="FF7E3D">
                        <a:gamma/>
                        <a:shade val="46275"/>
                        <a:invGamma/>
                      </a:srgbClr>
                    </a:gs>
                    <a:gs pos="100000">
                      <a:srgbClr val="FF7E3D"/>
                    </a:gs>
                  </a:gsLst>
                  <a:lin ang="270000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36" name="Прямоугольник 35"/>
                <p:cNvSpPr/>
                <p:nvPr/>
              </p:nvSpPr>
              <p:spPr>
                <a:xfrm>
                  <a:off x="1071538" y="2786058"/>
                  <a:ext cx="2428892" cy="830997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Уважение прав других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44" name="Группа 43"/>
              <p:cNvGrpSpPr/>
              <p:nvPr/>
            </p:nvGrpSpPr>
            <p:grpSpPr>
              <a:xfrm>
                <a:off x="1681287" y="1674689"/>
                <a:ext cx="2937153" cy="1081594"/>
                <a:chOff x="1252659" y="1603251"/>
                <a:chExt cx="2937153" cy="1081594"/>
              </a:xfrm>
            </p:grpSpPr>
            <p:sp>
              <p:nvSpPr>
                <p:cNvPr id="41" name="Freeform 27"/>
                <p:cNvSpPr>
                  <a:spLocks/>
                </p:cNvSpPr>
                <p:nvPr/>
              </p:nvSpPr>
              <p:spPr bwMode="gray">
                <a:xfrm rot="1091490">
                  <a:off x="1252659" y="1603251"/>
                  <a:ext cx="2937153" cy="1081594"/>
                </a:xfrm>
                <a:custGeom>
                  <a:avLst/>
                  <a:gdLst/>
                  <a:ahLst/>
                  <a:cxnLst>
                    <a:cxn ang="0">
                      <a:pos x="1451" y="175"/>
                    </a:cxn>
                    <a:cxn ang="0">
                      <a:pos x="1572" y="277"/>
                    </a:cxn>
                    <a:cxn ang="0">
                      <a:pos x="1676" y="395"/>
                    </a:cxn>
                    <a:cxn ang="0">
                      <a:pos x="1763" y="525"/>
                    </a:cxn>
                    <a:cxn ang="0">
                      <a:pos x="1835" y="660"/>
                    </a:cxn>
                    <a:cxn ang="0">
                      <a:pos x="1893" y="798"/>
                    </a:cxn>
                    <a:cxn ang="0">
                      <a:pos x="1940" y="929"/>
                    </a:cxn>
                    <a:cxn ang="0">
                      <a:pos x="1975" y="1053"/>
                    </a:cxn>
                    <a:cxn ang="0">
                      <a:pos x="2000" y="1161"/>
                    </a:cxn>
                    <a:cxn ang="0">
                      <a:pos x="2017" y="1250"/>
                    </a:cxn>
                    <a:cxn ang="0">
                      <a:pos x="2026" y="1316"/>
                    </a:cxn>
                    <a:cxn ang="0">
                      <a:pos x="2030" y="1349"/>
                    </a:cxn>
                    <a:cxn ang="0">
                      <a:pos x="2027" y="1356"/>
                    </a:cxn>
                    <a:cxn ang="0">
                      <a:pos x="1998" y="1368"/>
                    </a:cxn>
                    <a:cxn ang="0">
                      <a:pos x="1941" y="1390"/>
                    </a:cxn>
                    <a:cxn ang="0">
                      <a:pos x="1861" y="1419"/>
                    </a:cxn>
                    <a:cxn ang="0">
                      <a:pos x="1762" y="1450"/>
                    </a:cxn>
                    <a:cxn ang="0">
                      <a:pos x="1647" y="1480"/>
                    </a:cxn>
                    <a:cxn ang="0">
                      <a:pos x="1517" y="1507"/>
                    </a:cxn>
                    <a:cxn ang="0">
                      <a:pos x="1377" y="1527"/>
                    </a:cxn>
                    <a:cxn ang="0">
                      <a:pos x="1231" y="1536"/>
                    </a:cxn>
                    <a:cxn ang="0">
                      <a:pos x="1082" y="1532"/>
                    </a:cxn>
                    <a:cxn ang="0">
                      <a:pos x="933" y="1511"/>
                    </a:cxn>
                    <a:cxn ang="0">
                      <a:pos x="788" y="1469"/>
                    </a:cxn>
                    <a:cxn ang="0">
                      <a:pos x="648" y="1405"/>
                    </a:cxn>
                    <a:cxn ang="0">
                      <a:pos x="518" y="1313"/>
                    </a:cxn>
                    <a:cxn ang="0">
                      <a:pos x="405" y="1202"/>
                    </a:cxn>
                    <a:cxn ang="0">
                      <a:pos x="311" y="1076"/>
                    </a:cxn>
                    <a:cxn ang="0">
                      <a:pos x="230" y="944"/>
                    </a:cxn>
                    <a:cxn ang="0">
                      <a:pos x="166" y="806"/>
                    </a:cxn>
                    <a:cxn ang="0">
                      <a:pos x="114" y="672"/>
                    </a:cxn>
                    <a:cxn ang="0">
                      <a:pos x="73" y="542"/>
                    </a:cxn>
                    <a:cxn ang="0">
                      <a:pos x="44" y="427"/>
                    </a:cxn>
                    <a:cxn ang="0">
                      <a:pos x="22" y="326"/>
                    </a:cxn>
                    <a:cxn ang="0">
                      <a:pos x="9" y="249"/>
                    </a:cxn>
                    <a:cxn ang="0">
                      <a:pos x="3" y="199"/>
                    </a:cxn>
                    <a:cxn ang="0">
                      <a:pos x="0" y="182"/>
                    </a:cxn>
                    <a:cxn ang="0">
                      <a:pos x="16" y="175"/>
                    </a:cxn>
                    <a:cxn ang="0">
                      <a:pos x="58" y="157"/>
                    </a:cxn>
                    <a:cxn ang="0">
                      <a:pos x="127" y="131"/>
                    </a:cxn>
                    <a:cxn ang="0">
                      <a:pos x="217" y="102"/>
                    </a:cxn>
                    <a:cxn ang="0">
                      <a:pos x="325" y="70"/>
                    </a:cxn>
                    <a:cxn ang="0">
                      <a:pos x="449" y="42"/>
                    </a:cxn>
                    <a:cxn ang="0">
                      <a:pos x="583" y="17"/>
                    </a:cxn>
                    <a:cxn ang="0">
                      <a:pos x="726" y="2"/>
                    </a:cxn>
                    <a:cxn ang="0">
                      <a:pos x="875" y="0"/>
                    </a:cxn>
                    <a:cxn ang="0">
                      <a:pos x="1024" y="11"/>
                    </a:cxn>
                    <a:cxn ang="0">
                      <a:pos x="1173" y="43"/>
                    </a:cxn>
                    <a:cxn ang="0">
                      <a:pos x="1314" y="96"/>
                    </a:cxn>
                  </a:cxnLst>
                  <a:rect l="0" t="0" r="r" b="b"/>
                  <a:pathLst>
                    <a:path w="2032" h="1536">
                      <a:moveTo>
                        <a:pt x="1383" y="131"/>
                      </a:moveTo>
                      <a:lnTo>
                        <a:pt x="1451" y="175"/>
                      </a:lnTo>
                      <a:lnTo>
                        <a:pt x="1514" y="223"/>
                      </a:lnTo>
                      <a:lnTo>
                        <a:pt x="1572" y="277"/>
                      </a:lnTo>
                      <a:lnTo>
                        <a:pt x="1626" y="334"/>
                      </a:lnTo>
                      <a:lnTo>
                        <a:pt x="1676" y="395"/>
                      </a:lnTo>
                      <a:lnTo>
                        <a:pt x="1721" y="459"/>
                      </a:lnTo>
                      <a:lnTo>
                        <a:pt x="1763" y="525"/>
                      </a:lnTo>
                      <a:lnTo>
                        <a:pt x="1801" y="592"/>
                      </a:lnTo>
                      <a:lnTo>
                        <a:pt x="1835" y="660"/>
                      </a:lnTo>
                      <a:lnTo>
                        <a:pt x="1866" y="729"/>
                      </a:lnTo>
                      <a:lnTo>
                        <a:pt x="1893" y="798"/>
                      </a:lnTo>
                      <a:lnTo>
                        <a:pt x="1918" y="865"/>
                      </a:lnTo>
                      <a:lnTo>
                        <a:pt x="1940" y="929"/>
                      </a:lnTo>
                      <a:lnTo>
                        <a:pt x="1957" y="993"/>
                      </a:lnTo>
                      <a:lnTo>
                        <a:pt x="1975" y="1053"/>
                      </a:lnTo>
                      <a:lnTo>
                        <a:pt x="1988" y="1108"/>
                      </a:lnTo>
                      <a:lnTo>
                        <a:pt x="2000" y="1161"/>
                      </a:lnTo>
                      <a:lnTo>
                        <a:pt x="2008" y="1209"/>
                      </a:lnTo>
                      <a:lnTo>
                        <a:pt x="2017" y="1250"/>
                      </a:lnTo>
                      <a:lnTo>
                        <a:pt x="2022" y="1286"/>
                      </a:lnTo>
                      <a:lnTo>
                        <a:pt x="2026" y="1316"/>
                      </a:lnTo>
                      <a:lnTo>
                        <a:pt x="2029" y="1336"/>
                      </a:lnTo>
                      <a:lnTo>
                        <a:pt x="2030" y="1349"/>
                      </a:lnTo>
                      <a:lnTo>
                        <a:pt x="2032" y="1355"/>
                      </a:lnTo>
                      <a:lnTo>
                        <a:pt x="2027" y="1356"/>
                      </a:lnTo>
                      <a:lnTo>
                        <a:pt x="2016" y="1361"/>
                      </a:lnTo>
                      <a:lnTo>
                        <a:pt x="1998" y="1368"/>
                      </a:lnTo>
                      <a:lnTo>
                        <a:pt x="1972" y="1378"/>
                      </a:lnTo>
                      <a:lnTo>
                        <a:pt x="1941" y="1390"/>
                      </a:lnTo>
                      <a:lnTo>
                        <a:pt x="1905" y="1405"/>
                      </a:lnTo>
                      <a:lnTo>
                        <a:pt x="1861" y="1419"/>
                      </a:lnTo>
                      <a:lnTo>
                        <a:pt x="1814" y="1434"/>
                      </a:lnTo>
                      <a:lnTo>
                        <a:pt x="1762" y="1450"/>
                      </a:lnTo>
                      <a:lnTo>
                        <a:pt x="1707" y="1466"/>
                      </a:lnTo>
                      <a:lnTo>
                        <a:pt x="1647" y="1480"/>
                      </a:lnTo>
                      <a:lnTo>
                        <a:pt x="1583" y="1495"/>
                      </a:lnTo>
                      <a:lnTo>
                        <a:pt x="1517" y="1507"/>
                      </a:lnTo>
                      <a:lnTo>
                        <a:pt x="1448" y="1518"/>
                      </a:lnTo>
                      <a:lnTo>
                        <a:pt x="1377" y="1527"/>
                      </a:lnTo>
                      <a:lnTo>
                        <a:pt x="1305" y="1533"/>
                      </a:lnTo>
                      <a:lnTo>
                        <a:pt x="1231" y="1536"/>
                      </a:lnTo>
                      <a:lnTo>
                        <a:pt x="1157" y="1536"/>
                      </a:lnTo>
                      <a:lnTo>
                        <a:pt x="1082" y="1532"/>
                      </a:lnTo>
                      <a:lnTo>
                        <a:pt x="1008" y="1524"/>
                      </a:lnTo>
                      <a:lnTo>
                        <a:pt x="933" y="1511"/>
                      </a:lnTo>
                      <a:lnTo>
                        <a:pt x="859" y="1494"/>
                      </a:lnTo>
                      <a:lnTo>
                        <a:pt x="788" y="1469"/>
                      </a:lnTo>
                      <a:lnTo>
                        <a:pt x="716" y="1440"/>
                      </a:lnTo>
                      <a:lnTo>
                        <a:pt x="648" y="1405"/>
                      </a:lnTo>
                      <a:lnTo>
                        <a:pt x="580" y="1361"/>
                      </a:lnTo>
                      <a:lnTo>
                        <a:pt x="518" y="1313"/>
                      </a:lnTo>
                      <a:lnTo>
                        <a:pt x="459" y="1259"/>
                      </a:lnTo>
                      <a:lnTo>
                        <a:pt x="405" y="1202"/>
                      </a:lnTo>
                      <a:lnTo>
                        <a:pt x="356" y="1141"/>
                      </a:lnTo>
                      <a:lnTo>
                        <a:pt x="311" y="1076"/>
                      </a:lnTo>
                      <a:lnTo>
                        <a:pt x="268" y="1011"/>
                      </a:lnTo>
                      <a:lnTo>
                        <a:pt x="230" y="944"/>
                      </a:lnTo>
                      <a:lnTo>
                        <a:pt x="197" y="875"/>
                      </a:lnTo>
                      <a:lnTo>
                        <a:pt x="166" y="806"/>
                      </a:lnTo>
                      <a:lnTo>
                        <a:pt x="138" y="738"/>
                      </a:lnTo>
                      <a:lnTo>
                        <a:pt x="114" y="672"/>
                      </a:lnTo>
                      <a:lnTo>
                        <a:pt x="92" y="607"/>
                      </a:lnTo>
                      <a:lnTo>
                        <a:pt x="73" y="542"/>
                      </a:lnTo>
                      <a:lnTo>
                        <a:pt x="57" y="482"/>
                      </a:lnTo>
                      <a:lnTo>
                        <a:pt x="44" y="427"/>
                      </a:lnTo>
                      <a:lnTo>
                        <a:pt x="32" y="375"/>
                      </a:lnTo>
                      <a:lnTo>
                        <a:pt x="22" y="326"/>
                      </a:lnTo>
                      <a:lnTo>
                        <a:pt x="15" y="286"/>
                      </a:lnTo>
                      <a:lnTo>
                        <a:pt x="9" y="249"/>
                      </a:lnTo>
                      <a:lnTo>
                        <a:pt x="4" y="220"/>
                      </a:lnTo>
                      <a:lnTo>
                        <a:pt x="3" y="199"/>
                      </a:lnTo>
                      <a:lnTo>
                        <a:pt x="0" y="186"/>
                      </a:lnTo>
                      <a:lnTo>
                        <a:pt x="0" y="182"/>
                      </a:lnTo>
                      <a:lnTo>
                        <a:pt x="4" y="179"/>
                      </a:lnTo>
                      <a:lnTo>
                        <a:pt x="16" y="175"/>
                      </a:lnTo>
                      <a:lnTo>
                        <a:pt x="33" y="167"/>
                      </a:lnTo>
                      <a:lnTo>
                        <a:pt x="58" y="157"/>
                      </a:lnTo>
                      <a:lnTo>
                        <a:pt x="90" y="145"/>
                      </a:lnTo>
                      <a:lnTo>
                        <a:pt x="127" y="131"/>
                      </a:lnTo>
                      <a:lnTo>
                        <a:pt x="169" y="116"/>
                      </a:lnTo>
                      <a:lnTo>
                        <a:pt x="217" y="102"/>
                      </a:lnTo>
                      <a:lnTo>
                        <a:pt x="270" y="86"/>
                      </a:lnTo>
                      <a:lnTo>
                        <a:pt x="325" y="70"/>
                      </a:lnTo>
                      <a:lnTo>
                        <a:pt x="385" y="55"/>
                      </a:lnTo>
                      <a:lnTo>
                        <a:pt x="449" y="42"/>
                      </a:lnTo>
                      <a:lnTo>
                        <a:pt x="515" y="29"/>
                      </a:lnTo>
                      <a:lnTo>
                        <a:pt x="583" y="17"/>
                      </a:lnTo>
                      <a:lnTo>
                        <a:pt x="653" y="8"/>
                      </a:lnTo>
                      <a:lnTo>
                        <a:pt x="726" y="2"/>
                      </a:lnTo>
                      <a:lnTo>
                        <a:pt x="801" y="0"/>
                      </a:lnTo>
                      <a:lnTo>
                        <a:pt x="875" y="0"/>
                      </a:lnTo>
                      <a:lnTo>
                        <a:pt x="949" y="4"/>
                      </a:lnTo>
                      <a:lnTo>
                        <a:pt x="1024" y="11"/>
                      </a:lnTo>
                      <a:lnTo>
                        <a:pt x="1098" y="24"/>
                      </a:lnTo>
                      <a:lnTo>
                        <a:pt x="1173" y="43"/>
                      </a:lnTo>
                      <a:lnTo>
                        <a:pt x="1244" y="67"/>
                      </a:lnTo>
                      <a:lnTo>
                        <a:pt x="1314" y="96"/>
                      </a:lnTo>
                      <a:lnTo>
                        <a:pt x="1383" y="131"/>
                      </a:lnTo>
                    </a:path>
                  </a:pathLst>
                </a:custGeom>
                <a:gradFill rotWithShape="1">
                  <a:gsLst>
                    <a:gs pos="0">
                      <a:srgbClr val="00B1F0"/>
                    </a:gs>
                    <a:gs pos="100000">
                      <a:srgbClr val="00B1F0">
                        <a:gamma/>
                        <a:shade val="46275"/>
                        <a:invGamma/>
                      </a:srgbClr>
                    </a:gs>
                  </a:gsLst>
                  <a:lin ang="270000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37" name="Прямоугольник 36"/>
                <p:cNvSpPr/>
                <p:nvPr/>
              </p:nvSpPr>
              <p:spPr>
                <a:xfrm rot="1849962">
                  <a:off x="1558839" y="1800009"/>
                  <a:ext cx="1854849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Сострадание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5322965" y="3801450"/>
                <a:ext cx="2685533" cy="1233704"/>
                <a:chOff x="5322965" y="3801450"/>
                <a:chExt cx="2685533" cy="1233704"/>
              </a:xfrm>
            </p:grpSpPr>
            <p:sp>
              <p:nvSpPr>
                <p:cNvPr id="16" name="Freeform 26"/>
                <p:cNvSpPr>
                  <a:spLocks/>
                </p:cNvSpPr>
                <p:nvPr/>
              </p:nvSpPr>
              <p:spPr bwMode="gray">
                <a:xfrm rot="823613">
                  <a:off x="5322965" y="3801450"/>
                  <a:ext cx="2685533" cy="1233704"/>
                </a:xfrm>
                <a:custGeom>
                  <a:avLst/>
                  <a:gdLst/>
                  <a:ahLst/>
                  <a:cxnLst>
                    <a:cxn ang="0">
                      <a:pos x="1451" y="175"/>
                    </a:cxn>
                    <a:cxn ang="0">
                      <a:pos x="1572" y="277"/>
                    </a:cxn>
                    <a:cxn ang="0">
                      <a:pos x="1676" y="395"/>
                    </a:cxn>
                    <a:cxn ang="0">
                      <a:pos x="1763" y="525"/>
                    </a:cxn>
                    <a:cxn ang="0">
                      <a:pos x="1835" y="661"/>
                    </a:cxn>
                    <a:cxn ang="0">
                      <a:pos x="1893" y="798"/>
                    </a:cxn>
                    <a:cxn ang="0">
                      <a:pos x="1940" y="929"/>
                    </a:cxn>
                    <a:cxn ang="0">
                      <a:pos x="1975" y="1053"/>
                    </a:cxn>
                    <a:cxn ang="0">
                      <a:pos x="2000" y="1161"/>
                    </a:cxn>
                    <a:cxn ang="0">
                      <a:pos x="2017" y="1250"/>
                    </a:cxn>
                    <a:cxn ang="0">
                      <a:pos x="2026" y="1316"/>
                    </a:cxn>
                    <a:cxn ang="0">
                      <a:pos x="2030" y="1349"/>
                    </a:cxn>
                    <a:cxn ang="0">
                      <a:pos x="2027" y="1357"/>
                    </a:cxn>
                    <a:cxn ang="0">
                      <a:pos x="1998" y="1368"/>
                    </a:cxn>
                    <a:cxn ang="0">
                      <a:pos x="1941" y="1390"/>
                    </a:cxn>
                    <a:cxn ang="0">
                      <a:pos x="1861" y="1419"/>
                    </a:cxn>
                    <a:cxn ang="0">
                      <a:pos x="1762" y="1450"/>
                    </a:cxn>
                    <a:cxn ang="0">
                      <a:pos x="1647" y="1481"/>
                    </a:cxn>
                    <a:cxn ang="0">
                      <a:pos x="1517" y="1507"/>
                    </a:cxn>
                    <a:cxn ang="0">
                      <a:pos x="1377" y="1527"/>
                    </a:cxn>
                    <a:cxn ang="0">
                      <a:pos x="1231" y="1536"/>
                    </a:cxn>
                    <a:cxn ang="0">
                      <a:pos x="1082" y="1532"/>
                    </a:cxn>
                    <a:cxn ang="0">
                      <a:pos x="933" y="1511"/>
                    </a:cxn>
                    <a:cxn ang="0">
                      <a:pos x="787" y="1469"/>
                    </a:cxn>
                    <a:cxn ang="0">
                      <a:pos x="647" y="1405"/>
                    </a:cxn>
                    <a:cxn ang="0">
                      <a:pos x="518" y="1313"/>
                    </a:cxn>
                    <a:cxn ang="0">
                      <a:pos x="405" y="1202"/>
                    </a:cxn>
                    <a:cxn ang="0">
                      <a:pos x="311" y="1076"/>
                    </a:cxn>
                    <a:cxn ang="0">
                      <a:pos x="230" y="944"/>
                    </a:cxn>
                    <a:cxn ang="0">
                      <a:pos x="166" y="806"/>
                    </a:cxn>
                    <a:cxn ang="0">
                      <a:pos x="114" y="672"/>
                    </a:cxn>
                    <a:cxn ang="0">
                      <a:pos x="73" y="542"/>
                    </a:cxn>
                    <a:cxn ang="0">
                      <a:pos x="44" y="427"/>
                    </a:cxn>
                    <a:cxn ang="0">
                      <a:pos x="22" y="326"/>
                    </a:cxn>
                    <a:cxn ang="0">
                      <a:pos x="9" y="249"/>
                    </a:cxn>
                    <a:cxn ang="0">
                      <a:pos x="3" y="200"/>
                    </a:cxn>
                    <a:cxn ang="0">
                      <a:pos x="0" y="182"/>
                    </a:cxn>
                    <a:cxn ang="0">
                      <a:pos x="16" y="175"/>
                    </a:cxn>
                    <a:cxn ang="0">
                      <a:pos x="58" y="157"/>
                    </a:cxn>
                    <a:cxn ang="0">
                      <a:pos x="127" y="131"/>
                    </a:cxn>
                    <a:cxn ang="0">
                      <a:pos x="217" y="102"/>
                    </a:cxn>
                    <a:cxn ang="0">
                      <a:pos x="325" y="70"/>
                    </a:cxn>
                    <a:cxn ang="0">
                      <a:pos x="449" y="42"/>
                    </a:cxn>
                    <a:cxn ang="0">
                      <a:pos x="583" y="17"/>
                    </a:cxn>
                    <a:cxn ang="0">
                      <a:pos x="726" y="3"/>
                    </a:cxn>
                    <a:cxn ang="0">
                      <a:pos x="875" y="0"/>
                    </a:cxn>
                    <a:cxn ang="0">
                      <a:pos x="1024" y="11"/>
                    </a:cxn>
                    <a:cxn ang="0">
                      <a:pos x="1173" y="43"/>
                    </a:cxn>
                    <a:cxn ang="0">
                      <a:pos x="1314" y="96"/>
                    </a:cxn>
                  </a:cxnLst>
                  <a:rect l="0" t="0" r="r" b="b"/>
                  <a:pathLst>
                    <a:path w="2032" h="1536">
                      <a:moveTo>
                        <a:pt x="1383" y="131"/>
                      </a:moveTo>
                      <a:lnTo>
                        <a:pt x="1451" y="175"/>
                      </a:lnTo>
                      <a:lnTo>
                        <a:pt x="1514" y="223"/>
                      </a:lnTo>
                      <a:lnTo>
                        <a:pt x="1572" y="277"/>
                      </a:lnTo>
                      <a:lnTo>
                        <a:pt x="1626" y="334"/>
                      </a:lnTo>
                      <a:lnTo>
                        <a:pt x="1676" y="395"/>
                      </a:lnTo>
                      <a:lnTo>
                        <a:pt x="1721" y="459"/>
                      </a:lnTo>
                      <a:lnTo>
                        <a:pt x="1763" y="525"/>
                      </a:lnTo>
                      <a:lnTo>
                        <a:pt x="1801" y="592"/>
                      </a:lnTo>
                      <a:lnTo>
                        <a:pt x="1835" y="661"/>
                      </a:lnTo>
                      <a:lnTo>
                        <a:pt x="1865" y="729"/>
                      </a:lnTo>
                      <a:lnTo>
                        <a:pt x="1893" y="798"/>
                      </a:lnTo>
                      <a:lnTo>
                        <a:pt x="1918" y="865"/>
                      </a:lnTo>
                      <a:lnTo>
                        <a:pt x="1940" y="929"/>
                      </a:lnTo>
                      <a:lnTo>
                        <a:pt x="1957" y="993"/>
                      </a:lnTo>
                      <a:lnTo>
                        <a:pt x="1975" y="1053"/>
                      </a:lnTo>
                      <a:lnTo>
                        <a:pt x="1988" y="1109"/>
                      </a:lnTo>
                      <a:lnTo>
                        <a:pt x="2000" y="1161"/>
                      </a:lnTo>
                      <a:lnTo>
                        <a:pt x="2008" y="1209"/>
                      </a:lnTo>
                      <a:lnTo>
                        <a:pt x="2017" y="1250"/>
                      </a:lnTo>
                      <a:lnTo>
                        <a:pt x="2021" y="1287"/>
                      </a:lnTo>
                      <a:lnTo>
                        <a:pt x="2026" y="1316"/>
                      </a:lnTo>
                      <a:lnTo>
                        <a:pt x="2029" y="1336"/>
                      </a:lnTo>
                      <a:lnTo>
                        <a:pt x="2030" y="1349"/>
                      </a:lnTo>
                      <a:lnTo>
                        <a:pt x="2032" y="1355"/>
                      </a:lnTo>
                      <a:lnTo>
                        <a:pt x="2027" y="1357"/>
                      </a:lnTo>
                      <a:lnTo>
                        <a:pt x="2016" y="1361"/>
                      </a:lnTo>
                      <a:lnTo>
                        <a:pt x="1998" y="1368"/>
                      </a:lnTo>
                      <a:lnTo>
                        <a:pt x="1972" y="1378"/>
                      </a:lnTo>
                      <a:lnTo>
                        <a:pt x="1941" y="1390"/>
                      </a:lnTo>
                      <a:lnTo>
                        <a:pt x="1905" y="1405"/>
                      </a:lnTo>
                      <a:lnTo>
                        <a:pt x="1861" y="1419"/>
                      </a:lnTo>
                      <a:lnTo>
                        <a:pt x="1814" y="1434"/>
                      </a:lnTo>
                      <a:lnTo>
                        <a:pt x="1762" y="1450"/>
                      </a:lnTo>
                      <a:lnTo>
                        <a:pt x="1706" y="1466"/>
                      </a:lnTo>
                      <a:lnTo>
                        <a:pt x="1647" y="1481"/>
                      </a:lnTo>
                      <a:lnTo>
                        <a:pt x="1582" y="1495"/>
                      </a:lnTo>
                      <a:lnTo>
                        <a:pt x="1517" y="1507"/>
                      </a:lnTo>
                      <a:lnTo>
                        <a:pt x="1448" y="1518"/>
                      </a:lnTo>
                      <a:lnTo>
                        <a:pt x="1377" y="1527"/>
                      </a:lnTo>
                      <a:lnTo>
                        <a:pt x="1305" y="1533"/>
                      </a:lnTo>
                      <a:lnTo>
                        <a:pt x="1231" y="1536"/>
                      </a:lnTo>
                      <a:lnTo>
                        <a:pt x="1157" y="1536"/>
                      </a:lnTo>
                      <a:lnTo>
                        <a:pt x="1082" y="1532"/>
                      </a:lnTo>
                      <a:lnTo>
                        <a:pt x="1008" y="1524"/>
                      </a:lnTo>
                      <a:lnTo>
                        <a:pt x="933" y="1511"/>
                      </a:lnTo>
                      <a:lnTo>
                        <a:pt x="859" y="1494"/>
                      </a:lnTo>
                      <a:lnTo>
                        <a:pt x="787" y="1469"/>
                      </a:lnTo>
                      <a:lnTo>
                        <a:pt x="716" y="1440"/>
                      </a:lnTo>
                      <a:lnTo>
                        <a:pt x="647" y="1405"/>
                      </a:lnTo>
                      <a:lnTo>
                        <a:pt x="580" y="1361"/>
                      </a:lnTo>
                      <a:lnTo>
                        <a:pt x="518" y="1313"/>
                      </a:lnTo>
                      <a:lnTo>
                        <a:pt x="459" y="1259"/>
                      </a:lnTo>
                      <a:lnTo>
                        <a:pt x="405" y="1202"/>
                      </a:lnTo>
                      <a:lnTo>
                        <a:pt x="356" y="1141"/>
                      </a:lnTo>
                      <a:lnTo>
                        <a:pt x="311" y="1076"/>
                      </a:lnTo>
                      <a:lnTo>
                        <a:pt x="268" y="1011"/>
                      </a:lnTo>
                      <a:lnTo>
                        <a:pt x="230" y="944"/>
                      </a:lnTo>
                      <a:lnTo>
                        <a:pt x="197" y="875"/>
                      </a:lnTo>
                      <a:lnTo>
                        <a:pt x="166" y="806"/>
                      </a:lnTo>
                      <a:lnTo>
                        <a:pt x="138" y="738"/>
                      </a:lnTo>
                      <a:lnTo>
                        <a:pt x="114" y="672"/>
                      </a:lnTo>
                      <a:lnTo>
                        <a:pt x="92" y="607"/>
                      </a:lnTo>
                      <a:lnTo>
                        <a:pt x="73" y="542"/>
                      </a:lnTo>
                      <a:lnTo>
                        <a:pt x="57" y="483"/>
                      </a:lnTo>
                      <a:lnTo>
                        <a:pt x="44" y="427"/>
                      </a:lnTo>
                      <a:lnTo>
                        <a:pt x="32" y="375"/>
                      </a:lnTo>
                      <a:lnTo>
                        <a:pt x="22" y="326"/>
                      </a:lnTo>
                      <a:lnTo>
                        <a:pt x="14" y="286"/>
                      </a:lnTo>
                      <a:lnTo>
                        <a:pt x="9" y="249"/>
                      </a:lnTo>
                      <a:lnTo>
                        <a:pt x="4" y="220"/>
                      </a:lnTo>
                      <a:lnTo>
                        <a:pt x="3" y="200"/>
                      </a:lnTo>
                      <a:lnTo>
                        <a:pt x="0" y="186"/>
                      </a:lnTo>
                      <a:lnTo>
                        <a:pt x="0" y="182"/>
                      </a:lnTo>
                      <a:lnTo>
                        <a:pt x="4" y="179"/>
                      </a:lnTo>
                      <a:lnTo>
                        <a:pt x="16" y="175"/>
                      </a:lnTo>
                      <a:lnTo>
                        <a:pt x="33" y="167"/>
                      </a:lnTo>
                      <a:lnTo>
                        <a:pt x="58" y="157"/>
                      </a:lnTo>
                      <a:lnTo>
                        <a:pt x="90" y="146"/>
                      </a:lnTo>
                      <a:lnTo>
                        <a:pt x="127" y="131"/>
                      </a:lnTo>
                      <a:lnTo>
                        <a:pt x="169" y="116"/>
                      </a:lnTo>
                      <a:lnTo>
                        <a:pt x="217" y="102"/>
                      </a:lnTo>
                      <a:lnTo>
                        <a:pt x="270" y="86"/>
                      </a:lnTo>
                      <a:lnTo>
                        <a:pt x="325" y="70"/>
                      </a:lnTo>
                      <a:lnTo>
                        <a:pt x="385" y="55"/>
                      </a:lnTo>
                      <a:lnTo>
                        <a:pt x="449" y="42"/>
                      </a:lnTo>
                      <a:lnTo>
                        <a:pt x="515" y="29"/>
                      </a:lnTo>
                      <a:lnTo>
                        <a:pt x="583" y="17"/>
                      </a:lnTo>
                      <a:lnTo>
                        <a:pt x="653" y="8"/>
                      </a:lnTo>
                      <a:lnTo>
                        <a:pt x="726" y="3"/>
                      </a:lnTo>
                      <a:lnTo>
                        <a:pt x="801" y="0"/>
                      </a:lnTo>
                      <a:lnTo>
                        <a:pt x="875" y="0"/>
                      </a:lnTo>
                      <a:lnTo>
                        <a:pt x="949" y="4"/>
                      </a:lnTo>
                      <a:lnTo>
                        <a:pt x="1024" y="11"/>
                      </a:lnTo>
                      <a:lnTo>
                        <a:pt x="1098" y="24"/>
                      </a:lnTo>
                      <a:lnTo>
                        <a:pt x="1173" y="43"/>
                      </a:lnTo>
                      <a:lnTo>
                        <a:pt x="1244" y="67"/>
                      </a:lnTo>
                      <a:lnTo>
                        <a:pt x="1314" y="96"/>
                      </a:lnTo>
                      <a:lnTo>
                        <a:pt x="1383" y="131"/>
                      </a:lnTo>
                    </a:path>
                  </a:pathLst>
                </a:custGeom>
                <a:gradFill rotWithShape="1">
                  <a:gsLst>
                    <a:gs pos="0">
                      <a:srgbClr val="C00000"/>
                    </a:gs>
                    <a:gs pos="100000">
                      <a:srgbClr val="FF7E3D"/>
                    </a:gs>
                  </a:gsLst>
                  <a:lin ang="2700000" scaled="1"/>
                </a:gradFill>
                <a:ln w="3810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cs typeface="+mn-cs"/>
                  </a:endParaRPr>
                </a:p>
              </p:txBody>
            </p:sp>
            <p:sp>
              <p:nvSpPr>
                <p:cNvPr id="48" name="Прямоугольник 47"/>
                <p:cNvSpPr/>
                <p:nvPr/>
              </p:nvSpPr>
              <p:spPr>
                <a:xfrm rot="2132864">
                  <a:off x="5705872" y="3982212"/>
                  <a:ext cx="1923727" cy="830997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Гармония в многообразии</a:t>
                  </a:r>
                  <a:endParaRPr lang="ru-RU" sz="2400" b="1" dirty="0">
                    <a:solidFill>
                      <a:schemeClr val="accent1">
                        <a:lumMod val="40000"/>
                        <a:lumOff val="6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  <p:grpSp>
            <p:nvGrpSpPr>
              <p:cNvPr id="25" name="Группа 24"/>
              <p:cNvGrpSpPr/>
              <p:nvPr/>
            </p:nvGrpSpPr>
            <p:grpSpPr>
              <a:xfrm>
                <a:off x="3643306" y="2500306"/>
                <a:ext cx="2428892" cy="2071702"/>
                <a:chOff x="3500430" y="2928934"/>
                <a:chExt cx="2428892" cy="2071702"/>
              </a:xfrm>
            </p:grpSpPr>
            <p:sp>
              <p:nvSpPr>
                <p:cNvPr id="23" name="Овал 22"/>
                <p:cNvSpPr/>
                <p:nvPr/>
              </p:nvSpPr>
              <p:spPr>
                <a:xfrm>
                  <a:off x="3500430" y="2928934"/>
                  <a:ext cx="2357454" cy="2071702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3500430" y="3643314"/>
                  <a:ext cx="2428892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ru-RU" sz="2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onotype Corsiva" pitchFamily="66" charset="0"/>
                    </a:rPr>
                    <a:t>Толерантность</a:t>
                  </a:r>
                  <a:endParaRPr lang="ru-RU" sz="2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6858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Толерантная личность – это человек, хорошо знающий себя и понимающий других людей. </a:t>
            </a:r>
          </a:p>
        </p:txBody>
      </p:sp>
      <p:pic>
        <p:nvPicPr>
          <p:cNvPr id="1026" name="Picture 2" descr="D:\Учитель\Desktop\толерантность\image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286124"/>
            <a:ext cx="435771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Толерантная личность</a:t>
            </a:r>
          </a:p>
        </p:txBody>
      </p:sp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0" y="500042"/>
            <a:ext cx="864393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         Я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терпимый и терпеливый;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считающийся с чужими мнениями и интересами;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умеющий решать конфликты путем убеждения и </a:t>
            </a:r>
          </a:p>
          <a:p>
            <a:pPr lvl="1"/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  взаимопонимания;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приветливый и заботливый, вежливый и деликатный;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уважающий окружающих и уважаемый ими;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уважающий права свои и других, умеющий слушать и </a:t>
            </a:r>
          </a:p>
          <a:p>
            <a:pPr lvl="1"/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  слышать; 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заботливый, сострадающий, поддерживающий;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патриот своей школы, города, России, заботящийся об их </a:t>
            </a:r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</a:rPr>
              <a:t>процветании</a:t>
            </a: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человек, берегущий природу и культуру;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трудолюбивый, успешный, независимый, </a:t>
            </a:r>
            <a:endParaRPr lang="ru-RU" sz="2000" b="1" dirty="0" smtClean="0">
              <a:solidFill>
                <a:srgbClr val="003399"/>
              </a:solidFill>
              <a:latin typeface="Georgia" pitchFamily="18" charset="0"/>
            </a:endParaRPr>
          </a:p>
          <a:p>
            <a:pPr lvl="1"/>
            <a:r>
              <a:rPr lang="ru-RU" sz="2000" b="1" dirty="0" smtClean="0">
                <a:solidFill>
                  <a:srgbClr val="003399"/>
                </a:solidFill>
                <a:latin typeface="Georgia" pitchFamily="18" charset="0"/>
              </a:rPr>
              <a:t>счастливый.</a:t>
            </a:r>
            <a:endParaRPr lang="ru-RU" sz="2000" b="1" dirty="0">
              <a:solidFill>
                <a:srgbClr val="003399"/>
              </a:solidFill>
              <a:latin typeface="Georgia" pitchFamily="18" charset="0"/>
            </a:endParaRPr>
          </a:p>
        </p:txBody>
      </p:sp>
      <p:pic>
        <p:nvPicPr>
          <p:cNvPr id="4" name="Picture 5" descr="C:\Users\Ida\Documents\Презент толерантности\iCAK1R5C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552950"/>
            <a:ext cx="230346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Толерантная семья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0" y="57148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В моей семье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все терпимые и терпеливые; 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здоровые, добрые, любящие;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уважающие, понимающие, поддерживающие друг друга; окружающие друг друга заботой;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внимательные, отзывчивые, интересующиеся планами и заботами друг друга;</a:t>
            </a:r>
          </a:p>
          <a:p>
            <a:pPr lvl="1">
              <a:buFont typeface="Arial" charset="0"/>
              <a:buChar char="–"/>
            </a:pPr>
            <a:r>
              <a:rPr lang="ru-RU" sz="2000" b="1" dirty="0">
                <a:solidFill>
                  <a:srgbClr val="003399"/>
                </a:solidFill>
                <a:latin typeface="Georgia" pitchFamily="18" charset="0"/>
              </a:rPr>
              <a:t>  успешные, независимые, счастливые.</a:t>
            </a:r>
          </a:p>
        </p:txBody>
      </p:sp>
      <p:pic>
        <p:nvPicPr>
          <p:cNvPr id="6" name="Picture 17" descr="C:\Users\Ida\Documents\мое\Фото\Фото из Интера\Природа\0_6dc10_20dabe61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429000"/>
            <a:ext cx="3857652" cy="289172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413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15</cp:revision>
  <dcterms:created xsi:type="dcterms:W3CDTF">2015-10-14T05:41:42Z</dcterms:created>
  <dcterms:modified xsi:type="dcterms:W3CDTF">2015-10-14T08:14:31Z</dcterms:modified>
</cp:coreProperties>
</file>